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ks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theme/theme2.xml" ContentType="application/vnd.openxmlformats-officedocument.theme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theme/theme3.xml" ContentType="application/vnd.openxmlformats-officedocument.theme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theme/theme4.xml" ContentType="application/vnd.openxmlformats-officedocument.theme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theme/theme5.xml" ContentType="application/vnd.openxmlformats-officedocument.theme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theme/theme8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6.xml" ContentType="application/vnd.openxmlformats-officedocument.drawingml.chart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comments/comment1.xml" ContentType="application/vnd.openxmlformats-officedocument.presentationml.comments+xml"/>
  <Override PartName="/ppt/notesSlides/notesSlide16.xml" ContentType="application/vnd.openxmlformats-officedocument.presentationml.notesSlide+xml"/>
  <Override PartName="/ppt/charts/chart7.xml" ContentType="application/vnd.openxmlformats-officedocument.drawingml.chart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charts/chart8.xml" ContentType="application/vnd.openxmlformats-officedocument.drawingml.chart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49" r:id="rId2"/>
    <p:sldMasterId id="2147483650" r:id="rId3"/>
    <p:sldMasterId id="2147483651" r:id="rId4"/>
    <p:sldMasterId id="2147483652" r:id="rId5"/>
    <p:sldMasterId id="2147483653" r:id="rId6"/>
  </p:sldMasterIdLst>
  <p:notesMasterIdLst>
    <p:notesMasterId r:id="rId62"/>
  </p:notesMasterIdLst>
  <p:handoutMasterIdLst>
    <p:handoutMasterId r:id="rId63"/>
  </p:handoutMasterIdLst>
  <p:sldIdLst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</p:sldIdLst>
  <p:sldSz cx="9144000" cy="5143500" type="screen16x9"/>
  <p:notesSz cx="9945688" cy="6858000"/>
  <p:defaultTextStyle>
    <a:defPPr>
      <a:defRPr lang="en-US"/>
    </a:defPPr>
    <a:lvl1pPr algn="l" defTabSz="1030288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Roboto Condensed" charset="0"/>
        <a:ea typeface="MS PGothic" panose="020B0600070205080204" pitchFamily="34" charset="-128"/>
        <a:cs typeface="+mn-cs"/>
      </a:defRPr>
    </a:lvl1pPr>
    <a:lvl2pPr marL="514350" indent="-57150" algn="l" defTabSz="1030288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Roboto Condensed" charset="0"/>
        <a:ea typeface="MS PGothic" panose="020B0600070205080204" pitchFamily="34" charset="-128"/>
        <a:cs typeface="+mn-cs"/>
      </a:defRPr>
    </a:lvl2pPr>
    <a:lvl3pPr marL="1030288" indent="-115888" algn="l" defTabSz="1030288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Roboto Condensed" charset="0"/>
        <a:ea typeface="MS PGothic" panose="020B0600070205080204" pitchFamily="34" charset="-128"/>
        <a:cs typeface="+mn-cs"/>
      </a:defRPr>
    </a:lvl3pPr>
    <a:lvl4pPr marL="1546225" indent="-174625" algn="l" defTabSz="1030288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Roboto Condensed" charset="0"/>
        <a:ea typeface="MS PGothic" panose="020B0600070205080204" pitchFamily="34" charset="-128"/>
        <a:cs typeface="+mn-cs"/>
      </a:defRPr>
    </a:lvl4pPr>
    <a:lvl5pPr marL="2062163" indent="-233363" algn="l" defTabSz="1030288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Roboto Condensed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000" kern="1200">
        <a:solidFill>
          <a:schemeClr val="tx1"/>
        </a:solidFill>
        <a:latin typeface="Roboto Condensed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000" kern="1200">
        <a:solidFill>
          <a:schemeClr val="tx1"/>
        </a:solidFill>
        <a:latin typeface="Roboto Condensed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000" kern="1200">
        <a:solidFill>
          <a:schemeClr val="tx1"/>
        </a:solidFill>
        <a:latin typeface="Roboto Condensed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000" kern="1200">
        <a:solidFill>
          <a:schemeClr val="tx1"/>
        </a:solidFill>
        <a:latin typeface="Roboto Condensed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160">
          <p15:clr>
            <a:srgbClr val="A4A3A4"/>
          </p15:clr>
        </p15:guide>
        <p15:guide id="2" pos="3133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DPU" initials="DPU" lastIdx="12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FB883"/>
    <a:srgbClr val="379A86"/>
    <a:srgbClr val="337780"/>
    <a:srgbClr val="CEA546"/>
    <a:srgbClr val="CC3300"/>
    <a:srgbClr val="85529D"/>
    <a:srgbClr val="824C9A"/>
    <a:srgbClr val="AB6DBD"/>
    <a:srgbClr val="00AFF0"/>
    <a:srgbClr val="95C5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125E5076-3810-47DD-B79F-674D7AD40C01}" styleName="Dark Style 1 - Accent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wholeTbl>
    <a:band1H>
      <a:tcStyle>
        <a:tcBdr/>
        <a:fill>
          <a:solidFill>
            <a:schemeClr val="accent1">
              <a:shade val="60000"/>
            </a:schemeClr>
          </a:solidFill>
        </a:fill>
      </a:tcStyle>
    </a:band1H>
    <a:band1V>
      <a:tcStyle>
        <a:tcBdr/>
        <a:fill>
          <a:solidFill>
            <a:schemeClr val="accent1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1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1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1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B301B821-A1FF-4177-AEE7-76D212191A09}" styleName="Medium Style 1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Objects="1">
      <p:cViewPr>
        <p:scale>
          <a:sx n="75" d="100"/>
          <a:sy n="75" d="100"/>
        </p:scale>
        <p:origin x="1260" y="456"/>
      </p:cViewPr>
      <p:guideLst>
        <p:guide orient="horz" pos="1620"/>
        <p:guide pos="2880"/>
      </p:guideLst>
    </p:cSldViewPr>
  </p:slideViewPr>
  <p:outlineViewPr>
    <p:cViewPr>
      <p:scale>
        <a:sx n="33" d="100"/>
        <a:sy n="33" d="100"/>
      </p:scale>
      <p:origin x="0" y="18114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59" d="100"/>
        <a:sy n="59" d="100"/>
      </p:scale>
      <p:origin x="0" y="0"/>
    </p:cViewPr>
  </p:sorterViewPr>
  <p:notesViewPr>
    <p:cSldViewPr snapToObjects="1">
      <p:cViewPr varScale="1">
        <p:scale>
          <a:sx n="139" d="100"/>
          <a:sy n="139" d="100"/>
        </p:scale>
        <p:origin x="-1688" y="-112"/>
      </p:cViewPr>
      <p:guideLst>
        <p:guide orient="horz" pos="2160"/>
        <p:guide pos="3133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9" Type="http://schemas.openxmlformats.org/officeDocument/2006/relationships/slide" Target="slides/slide33.xml"/><Relationship Id="rId21" Type="http://schemas.openxmlformats.org/officeDocument/2006/relationships/slide" Target="slides/slide15.xml"/><Relationship Id="rId34" Type="http://schemas.openxmlformats.org/officeDocument/2006/relationships/slide" Target="slides/slide28.xml"/><Relationship Id="rId42" Type="http://schemas.openxmlformats.org/officeDocument/2006/relationships/slide" Target="slides/slide36.xml"/><Relationship Id="rId47" Type="http://schemas.openxmlformats.org/officeDocument/2006/relationships/slide" Target="slides/slide41.xml"/><Relationship Id="rId50" Type="http://schemas.openxmlformats.org/officeDocument/2006/relationships/slide" Target="slides/slide44.xml"/><Relationship Id="rId55" Type="http://schemas.openxmlformats.org/officeDocument/2006/relationships/slide" Target="slides/slide49.xml"/><Relationship Id="rId63" Type="http://schemas.openxmlformats.org/officeDocument/2006/relationships/handoutMaster" Target="handoutMasters/handoutMaster1.xml"/><Relationship Id="rId68" Type="http://schemas.openxmlformats.org/officeDocument/2006/relationships/tableStyles" Target="tableStyles.xml"/><Relationship Id="rId7" Type="http://schemas.openxmlformats.org/officeDocument/2006/relationships/slide" Target="slides/slid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9" Type="http://schemas.openxmlformats.org/officeDocument/2006/relationships/slide" Target="slides/slide2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slide" Target="slides/slide26.xml"/><Relationship Id="rId37" Type="http://schemas.openxmlformats.org/officeDocument/2006/relationships/slide" Target="slides/slide31.xml"/><Relationship Id="rId40" Type="http://schemas.openxmlformats.org/officeDocument/2006/relationships/slide" Target="slides/slide34.xml"/><Relationship Id="rId45" Type="http://schemas.openxmlformats.org/officeDocument/2006/relationships/slide" Target="slides/slide39.xml"/><Relationship Id="rId53" Type="http://schemas.openxmlformats.org/officeDocument/2006/relationships/slide" Target="slides/slide47.xml"/><Relationship Id="rId58" Type="http://schemas.openxmlformats.org/officeDocument/2006/relationships/slide" Target="slides/slide52.xml"/><Relationship Id="rId66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slide" Target="slides/slide30.xml"/><Relationship Id="rId49" Type="http://schemas.openxmlformats.org/officeDocument/2006/relationships/slide" Target="slides/slide43.xml"/><Relationship Id="rId57" Type="http://schemas.openxmlformats.org/officeDocument/2006/relationships/slide" Target="slides/slide51.xml"/><Relationship Id="rId61" Type="http://schemas.openxmlformats.org/officeDocument/2006/relationships/slide" Target="slides/slide55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slide" Target="slides/slide25.xml"/><Relationship Id="rId44" Type="http://schemas.openxmlformats.org/officeDocument/2006/relationships/slide" Target="slides/slide38.xml"/><Relationship Id="rId52" Type="http://schemas.openxmlformats.org/officeDocument/2006/relationships/slide" Target="slides/slide46.xml"/><Relationship Id="rId60" Type="http://schemas.openxmlformats.org/officeDocument/2006/relationships/slide" Target="slides/slide54.xml"/><Relationship Id="rId65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43" Type="http://schemas.openxmlformats.org/officeDocument/2006/relationships/slide" Target="slides/slide37.xml"/><Relationship Id="rId48" Type="http://schemas.openxmlformats.org/officeDocument/2006/relationships/slide" Target="slides/slide42.xml"/><Relationship Id="rId56" Type="http://schemas.openxmlformats.org/officeDocument/2006/relationships/slide" Target="slides/slide50.xml"/><Relationship Id="rId64" Type="http://schemas.openxmlformats.org/officeDocument/2006/relationships/commentAuthors" Target="commentAuthors.xml"/><Relationship Id="rId8" Type="http://schemas.openxmlformats.org/officeDocument/2006/relationships/slide" Target="slides/slide2.xml"/><Relationship Id="rId51" Type="http://schemas.openxmlformats.org/officeDocument/2006/relationships/slide" Target="slides/slide45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slide" Target="slides/slide27.xml"/><Relationship Id="rId38" Type="http://schemas.openxmlformats.org/officeDocument/2006/relationships/slide" Target="slides/slide32.xml"/><Relationship Id="rId46" Type="http://schemas.openxmlformats.org/officeDocument/2006/relationships/slide" Target="slides/slide40.xml"/><Relationship Id="rId59" Type="http://schemas.openxmlformats.org/officeDocument/2006/relationships/slide" Target="slides/slide53.xml"/><Relationship Id="rId67" Type="http://schemas.openxmlformats.org/officeDocument/2006/relationships/theme" Target="theme/theme1.xml"/><Relationship Id="rId20" Type="http://schemas.openxmlformats.org/officeDocument/2006/relationships/slide" Target="slides/slide14.xml"/><Relationship Id="rId41" Type="http://schemas.openxmlformats.org/officeDocument/2006/relationships/slide" Target="slides/slide35.xml"/><Relationship Id="rId54" Type="http://schemas.openxmlformats.org/officeDocument/2006/relationships/slide" Target="slides/slide48.xml"/><Relationship Id="rId62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Workbook91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Workbook102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Workbook113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Workbook124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Workbook135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Workbook1466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Workbook1577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2007_Workbook168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007D6B"/>
            </a:solidFill>
            <a:ln w="25400">
              <a:noFill/>
            </a:ln>
          </c:spPr>
          <c:dPt>
            <c:idx val="0"/>
            <c:bubble3D val="0"/>
            <c:spPr>
              <a:solidFill>
                <a:srgbClr val="006E5E"/>
              </a:solidFill>
              <a:ln w="25400">
                <a:noFill/>
              </a:ln>
            </c:spPr>
          </c:dPt>
          <c:dPt>
            <c:idx val="1"/>
            <c:bubble3D val="0"/>
            <c:spPr>
              <a:solidFill>
                <a:srgbClr val="2A8D46"/>
              </a:solidFill>
              <a:ln w="25400">
                <a:noFill/>
              </a:ln>
            </c:spPr>
          </c:dPt>
          <c:dPt>
            <c:idx val="2"/>
            <c:bubble3D val="0"/>
            <c:spPr>
              <a:solidFill>
                <a:srgbClr val="6D9A35"/>
              </a:solidFill>
              <a:ln w="25400">
                <a:noFill/>
              </a:ln>
            </c:spPr>
          </c:dPt>
          <c:dPt>
            <c:idx val="3"/>
            <c:bubble3D val="0"/>
            <c:spPr>
              <a:solidFill>
                <a:srgbClr val="9CAE10"/>
              </a:solidFill>
              <a:ln w="25400">
                <a:noFill/>
              </a:ln>
            </c:spPr>
          </c:dPt>
          <c:dPt>
            <c:idx val="4"/>
            <c:bubble3D val="0"/>
            <c:spPr>
              <a:solidFill>
                <a:srgbClr val="648F30"/>
              </a:solidFill>
              <a:ln w="25400">
                <a:noFill/>
              </a:ln>
            </c:spPr>
          </c:dPt>
          <c:dPt>
            <c:idx val="5"/>
            <c:bubble3D val="0"/>
            <c:spPr>
              <a:solidFill>
                <a:srgbClr val="2A8C46"/>
              </a:solidFill>
              <a:ln w="25400">
                <a:noFill/>
              </a:ln>
            </c:spPr>
          </c:dPt>
          <c:cat>
            <c:strRef>
              <c:f>Sheet1!$A$2:$A$7</c:f>
              <c:strCache>
                <c:ptCount val="6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  <c:pt idx="4">
                  <c:v>4th Qtr</c:v>
                </c:pt>
                <c:pt idx="5">
                  <c:v>4th Qtr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16</c:v>
                </c:pt>
                <c:pt idx="1">
                  <c:v>16</c:v>
                </c:pt>
                <c:pt idx="2">
                  <c:v>16</c:v>
                </c:pt>
                <c:pt idx="3">
                  <c:v>16</c:v>
                </c:pt>
                <c:pt idx="4">
                  <c:v>16</c:v>
                </c:pt>
                <c:pt idx="5">
                  <c:v>16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 w="25400">
          <a:noFill/>
        </a:ln>
      </c:spPr>
    </c:plotArea>
    <c:plotVisOnly val="1"/>
    <c:dispBlanksAs val="zero"/>
    <c:showDLblsOverMax val="1"/>
  </c:chart>
  <c:spPr>
    <a:noFill/>
    <a:ln w="9525">
      <a:noFill/>
    </a:ln>
  </c:spPr>
  <c:txPr>
    <a:bodyPr/>
    <a:lstStyle/>
    <a:p>
      <a:pPr>
        <a:defRPr sz="1800" b="0" i="0" u="none" strike="noStrike">
          <a:solidFill>
            <a:srgbClr val="333333"/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007D6B"/>
            </a:solidFill>
            <a:ln w="25400">
              <a:noFill/>
            </a:ln>
          </c:spPr>
          <c:dPt>
            <c:idx val="0"/>
            <c:bubble3D val="0"/>
            <c:spPr>
              <a:solidFill>
                <a:srgbClr val="006E5E"/>
              </a:solidFill>
              <a:ln w="25400">
                <a:noFill/>
              </a:ln>
            </c:spPr>
          </c:dPt>
          <c:dPt>
            <c:idx val="1"/>
            <c:bubble3D val="0"/>
            <c:spPr>
              <a:solidFill>
                <a:srgbClr val="2A8D46"/>
              </a:solidFill>
              <a:ln w="25400">
                <a:noFill/>
              </a:ln>
            </c:spPr>
          </c:dPt>
          <c:dPt>
            <c:idx val="2"/>
            <c:bubble3D val="0"/>
            <c:spPr>
              <a:solidFill>
                <a:srgbClr val="6D9A35"/>
              </a:solidFill>
              <a:ln w="25400">
                <a:noFill/>
              </a:ln>
            </c:spPr>
          </c:dPt>
          <c:dPt>
            <c:idx val="3"/>
            <c:bubble3D val="0"/>
            <c:spPr>
              <a:solidFill>
                <a:srgbClr val="9CAE10"/>
              </a:solidFill>
              <a:ln w="25400">
                <a:noFill/>
              </a:ln>
            </c:spPr>
          </c:dPt>
          <c:dPt>
            <c:idx val="4"/>
            <c:bubble3D val="0"/>
            <c:spPr>
              <a:solidFill>
                <a:srgbClr val="648F30"/>
              </a:solidFill>
              <a:ln w="25400">
                <a:noFill/>
              </a:ln>
            </c:spPr>
          </c:dPt>
          <c:dPt>
            <c:idx val="5"/>
            <c:bubble3D val="0"/>
            <c:spPr>
              <a:solidFill>
                <a:srgbClr val="2A8C46"/>
              </a:solidFill>
              <a:ln w="25400">
                <a:noFill/>
              </a:ln>
            </c:spPr>
          </c:dPt>
          <c:cat>
            <c:strRef>
              <c:f>Sheet1!$A$2:$A$7</c:f>
              <c:strCache>
                <c:ptCount val="6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  <c:pt idx="4">
                  <c:v>4th Qtr</c:v>
                </c:pt>
                <c:pt idx="5">
                  <c:v>4th Qtr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16</c:v>
                </c:pt>
                <c:pt idx="1">
                  <c:v>16</c:v>
                </c:pt>
                <c:pt idx="2">
                  <c:v>16</c:v>
                </c:pt>
                <c:pt idx="3">
                  <c:v>16</c:v>
                </c:pt>
                <c:pt idx="4">
                  <c:v>16</c:v>
                </c:pt>
                <c:pt idx="5">
                  <c:v>16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 w="25400">
          <a:noFill/>
        </a:ln>
      </c:spPr>
    </c:plotArea>
    <c:plotVisOnly val="1"/>
    <c:dispBlanksAs val="zero"/>
    <c:showDLblsOverMax val="1"/>
  </c:chart>
  <c:spPr>
    <a:noFill/>
    <a:ln w="9525">
      <a:noFill/>
    </a:ln>
  </c:spPr>
  <c:txPr>
    <a:bodyPr/>
    <a:lstStyle/>
    <a:p>
      <a:pPr>
        <a:defRPr sz="1800" b="0" i="0" u="none" strike="noStrike">
          <a:solidFill>
            <a:srgbClr val="333333"/>
          </a:solidFill>
        </a:defRPr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007D6B"/>
            </a:solidFill>
            <a:ln w="25400">
              <a:noFill/>
            </a:ln>
          </c:spPr>
          <c:dPt>
            <c:idx val="0"/>
            <c:bubble3D val="0"/>
            <c:spPr>
              <a:solidFill>
                <a:srgbClr val="006E5E"/>
              </a:solidFill>
              <a:ln w="25400">
                <a:noFill/>
              </a:ln>
            </c:spPr>
          </c:dPt>
          <c:dPt>
            <c:idx val="1"/>
            <c:bubble3D val="0"/>
            <c:spPr>
              <a:solidFill>
                <a:srgbClr val="2A8D46"/>
              </a:solidFill>
              <a:ln w="25400">
                <a:noFill/>
              </a:ln>
            </c:spPr>
          </c:dPt>
          <c:dPt>
            <c:idx val="2"/>
            <c:bubble3D val="0"/>
            <c:spPr>
              <a:solidFill>
                <a:srgbClr val="6D9A35"/>
              </a:solidFill>
              <a:ln w="25400">
                <a:noFill/>
              </a:ln>
            </c:spPr>
          </c:dPt>
          <c:dPt>
            <c:idx val="3"/>
            <c:bubble3D val="0"/>
            <c:spPr>
              <a:solidFill>
                <a:srgbClr val="9CAE10"/>
              </a:solidFill>
              <a:ln w="25400">
                <a:noFill/>
              </a:ln>
            </c:spPr>
          </c:dPt>
          <c:dPt>
            <c:idx val="4"/>
            <c:bubble3D val="0"/>
            <c:spPr>
              <a:solidFill>
                <a:srgbClr val="648F30"/>
              </a:solidFill>
              <a:ln w="25400">
                <a:noFill/>
              </a:ln>
            </c:spPr>
          </c:dPt>
          <c:dPt>
            <c:idx val="5"/>
            <c:bubble3D val="0"/>
            <c:spPr>
              <a:solidFill>
                <a:srgbClr val="2A8C46"/>
              </a:solidFill>
              <a:ln w="25400">
                <a:noFill/>
              </a:ln>
            </c:spPr>
          </c:dPt>
          <c:cat>
            <c:strRef>
              <c:f>Sheet1!$A$2:$A$7</c:f>
              <c:strCache>
                <c:ptCount val="6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  <c:pt idx="4">
                  <c:v>4th Qtr</c:v>
                </c:pt>
                <c:pt idx="5">
                  <c:v>4th Qtr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16</c:v>
                </c:pt>
                <c:pt idx="1">
                  <c:v>16</c:v>
                </c:pt>
                <c:pt idx="2">
                  <c:v>16</c:v>
                </c:pt>
                <c:pt idx="3">
                  <c:v>16</c:v>
                </c:pt>
                <c:pt idx="4">
                  <c:v>16</c:v>
                </c:pt>
                <c:pt idx="5">
                  <c:v>16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 w="25400">
          <a:noFill/>
        </a:ln>
      </c:spPr>
    </c:plotArea>
    <c:plotVisOnly val="1"/>
    <c:dispBlanksAs val="zero"/>
    <c:showDLblsOverMax val="1"/>
  </c:chart>
  <c:spPr>
    <a:noFill/>
    <a:ln w="9525">
      <a:noFill/>
    </a:ln>
  </c:spPr>
  <c:txPr>
    <a:bodyPr/>
    <a:lstStyle/>
    <a:p>
      <a:pPr>
        <a:defRPr sz="1800" b="0" i="0" u="none" strike="noStrike">
          <a:solidFill>
            <a:srgbClr val="333333"/>
          </a:solidFill>
        </a:defRPr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007D6B"/>
            </a:solidFill>
            <a:ln w="25400">
              <a:noFill/>
            </a:ln>
          </c:spPr>
          <c:dPt>
            <c:idx val="0"/>
            <c:bubble3D val="0"/>
            <c:spPr>
              <a:solidFill>
                <a:srgbClr val="006E5E"/>
              </a:solidFill>
              <a:ln w="25400">
                <a:noFill/>
              </a:ln>
            </c:spPr>
          </c:dPt>
          <c:dPt>
            <c:idx val="1"/>
            <c:bubble3D val="0"/>
            <c:spPr>
              <a:solidFill>
                <a:srgbClr val="2A8D46"/>
              </a:solidFill>
              <a:ln w="25400">
                <a:noFill/>
              </a:ln>
            </c:spPr>
          </c:dPt>
          <c:dPt>
            <c:idx val="2"/>
            <c:bubble3D val="0"/>
            <c:spPr>
              <a:solidFill>
                <a:srgbClr val="6D9A35"/>
              </a:solidFill>
              <a:ln w="25400">
                <a:noFill/>
              </a:ln>
            </c:spPr>
          </c:dPt>
          <c:dPt>
            <c:idx val="3"/>
            <c:bubble3D val="0"/>
            <c:spPr>
              <a:solidFill>
                <a:srgbClr val="9CAE10"/>
              </a:solidFill>
              <a:ln w="25400">
                <a:noFill/>
              </a:ln>
            </c:spPr>
          </c:dPt>
          <c:dPt>
            <c:idx val="4"/>
            <c:bubble3D val="0"/>
            <c:spPr>
              <a:solidFill>
                <a:srgbClr val="648F30"/>
              </a:solidFill>
              <a:ln w="25400">
                <a:noFill/>
              </a:ln>
            </c:spPr>
          </c:dPt>
          <c:dPt>
            <c:idx val="5"/>
            <c:bubble3D val="0"/>
            <c:spPr>
              <a:solidFill>
                <a:srgbClr val="2A8C46"/>
              </a:solidFill>
              <a:ln w="25400">
                <a:noFill/>
              </a:ln>
            </c:spPr>
          </c:dPt>
          <c:cat>
            <c:strRef>
              <c:f>Sheet1!$A$2:$A$7</c:f>
              <c:strCache>
                <c:ptCount val="6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  <c:pt idx="4">
                  <c:v>4th Qtr</c:v>
                </c:pt>
                <c:pt idx="5">
                  <c:v>4th Qtr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16</c:v>
                </c:pt>
                <c:pt idx="1">
                  <c:v>16</c:v>
                </c:pt>
                <c:pt idx="2">
                  <c:v>16</c:v>
                </c:pt>
                <c:pt idx="3">
                  <c:v>16</c:v>
                </c:pt>
                <c:pt idx="4">
                  <c:v>16</c:v>
                </c:pt>
                <c:pt idx="5">
                  <c:v>16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 w="25400">
          <a:noFill/>
        </a:ln>
      </c:spPr>
    </c:plotArea>
    <c:plotVisOnly val="1"/>
    <c:dispBlanksAs val="zero"/>
    <c:showDLblsOverMax val="1"/>
  </c:chart>
  <c:spPr>
    <a:noFill/>
    <a:ln w="9525">
      <a:noFill/>
    </a:ln>
  </c:spPr>
  <c:txPr>
    <a:bodyPr/>
    <a:lstStyle/>
    <a:p>
      <a:pPr>
        <a:defRPr sz="1800" b="0" i="0" u="none" strike="noStrike">
          <a:solidFill>
            <a:srgbClr val="333333"/>
          </a:solidFill>
        </a:defRPr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007D6B"/>
            </a:solidFill>
            <a:ln w="25400">
              <a:noFill/>
            </a:ln>
          </c:spPr>
          <c:dPt>
            <c:idx val="0"/>
            <c:bubble3D val="0"/>
            <c:spPr>
              <a:solidFill>
                <a:srgbClr val="006E5E"/>
              </a:solidFill>
              <a:ln w="25400">
                <a:noFill/>
              </a:ln>
            </c:spPr>
          </c:dPt>
          <c:dPt>
            <c:idx val="1"/>
            <c:bubble3D val="0"/>
            <c:spPr>
              <a:solidFill>
                <a:srgbClr val="2A8D46"/>
              </a:solidFill>
              <a:ln w="25400">
                <a:noFill/>
              </a:ln>
            </c:spPr>
          </c:dPt>
          <c:dPt>
            <c:idx val="2"/>
            <c:bubble3D val="0"/>
            <c:spPr>
              <a:solidFill>
                <a:srgbClr val="6D9A35"/>
              </a:solidFill>
              <a:ln w="25400">
                <a:noFill/>
              </a:ln>
            </c:spPr>
          </c:dPt>
          <c:dPt>
            <c:idx val="3"/>
            <c:bubble3D val="0"/>
            <c:spPr>
              <a:solidFill>
                <a:srgbClr val="9CAE10"/>
              </a:solidFill>
              <a:ln w="25400">
                <a:noFill/>
              </a:ln>
            </c:spPr>
          </c:dPt>
          <c:dPt>
            <c:idx val="4"/>
            <c:bubble3D val="0"/>
            <c:spPr>
              <a:solidFill>
                <a:srgbClr val="648F30"/>
              </a:solidFill>
              <a:ln w="25400">
                <a:noFill/>
              </a:ln>
            </c:spPr>
          </c:dPt>
          <c:dPt>
            <c:idx val="5"/>
            <c:bubble3D val="0"/>
            <c:spPr>
              <a:solidFill>
                <a:srgbClr val="2A8C46"/>
              </a:solidFill>
              <a:ln w="25400">
                <a:noFill/>
              </a:ln>
            </c:spPr>
          </c:dPt>
          <c:cat>
            <c:strRef>
              <c:f>Sheet1!$A$2:$A$7</c:f>
              <c:strCache>
                <c:ptCount val="6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  <c:pt idx="4">
                  <c:v>4th Qtr</c:v>
                </c:pt>
                <c:pt idx="5">
                  <c:v>4th Qtr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16</c:v>
                </c:pt>
                <c:pt idx="1">
                  <c:v>16</c:v>
                </c:pt>
                <c:pt idx="2">
                  <c:v>16</c:v>
                </c:pt>
                <c:pt idx="3">
                  <c:v>16</c:v>
                </c:pt>
                <c:pt idx="4">
                  <c:v>16</c:v>
                </c:pt>
                <c:pt idx="5">
                  <c:v>16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 w="25400">
          <a:noFill/>
        </a:ln>
      </c:spPr>
    </c:plotArea>
    <c:plotVisOnly val="1"/>
    <c:dispBlanksAs val="zero"/>
    <c:showDLblsOverMax val="1"/>
  </c:chart>
  <c:spPr>
    <a:noFill/>
    <a:ln w="9525">
      <a:noFill/>
    </a:ln>
  </c:spPr>
  <c:txPr>
    <a:bodyPr/>
    <a:lstStyle/>
    <a:p>
      <a:pPr>
        <a:defRPr sz="1800" b="0" i="0" u="none" strike="noStrike">
          <a:solidFill>
            <a:srgbClr val="333333"/>
          </a:solidFill>
        </a:defRPr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007D6B"/>
            </a:solidFill>
            <a:ln w="25400">
              <a:noFill/>
            </a:ln>
          </c:spPr>
          <c:dPt>
            <c:idx val="0"/>
            <c:bubble3D val="0"/>
            <c:spPr>
              <a:solidFill>
                <a:srgbClr val="006E5E"/>
              </a:solidFill>
              <a:ln w="25400">
                <a:noFill/>
              </a:ln>
            </c:spPr>
          </c:dPt>
          <c:dPt>
            <c:idx val="1"/>
            <c:bubble3D val="0"/>
            <c:spPr>
              <a:solidFill>
                <a:srgbClr val="2A8D46"/>
              </a:solidFill>
              <a:ln w="25400">
                <a:noFill/>
              </a:ln>
            </c:spPr>
          </c:dPt>
          <c:dPt>
            <c:idx val="2"/>
            <c:bubble3D val="0"/>
            <c:spPr>
              <a:solidFill>
                <a:srgbClr val="6D9A35"/>
              </a:solidFill>
              <a:ln w="25400">
                <a:noFill/>
              </a:ln>
            </c:spPr>
          </c:dPt>
          <c:dPt>
            <c:idx val="3"/>
            <c:bubble3D val="0"/>
            <c:spPr>
              <a:solidFill>
                <a:srgbClr val="9CAE10"/>
              </a:solidFill>
              <a:ln w="25400">
                <a:noFill/>
              </a:ln>
            </c:spPr>
          </c:dPt>
          <c:dPt>
            <c:idx val="4"/>
            <c:bubble3D val="0"/>
            <c:spPr>
              <a:solidFill>
                <a:srgbClr val="648F30"/>
              </a:solidFill>
              <a:ln w="25400">
                <a:noFill/>
              </a:ln>
            </c:spPr>
          </c:dPt>
          <c:dPt>
            <c:idx val="5"/>
            <c:bubble3D val="0"/>
            <c:spPr>
              <a:solidFill>
                <a:srgbClr val="2A8C46"/>
              </a:solidFill>
              <a:ln w="25400">
                <a:noFill/>
              </a:ln>
            </c:spPr>
          </c:dPt>
          <c:cat>
            <c:strRef>
              <c:f>Sheet1!$A$2:$A$7</c:f>
              <c:strCache>
                <c:ptCount val="6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  <c:pt idx="4">
                  <c:v>4th Qtr</c:v>
                </c:pt>
                <c:pt idx="5">
                  <c:v>4th Qtr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16</c:v>
                </c:pt>
                <c:pt idx="1">
                  <c:v>16</c:v>
                </c:pt>
                <c:pt idx="2">
                  <c:v>16</c:v>
                </c:pt>
                <c:pt idx="3">
                  <c:v>16</c:v>
                </c:pt>
                <c:pt idx="4">
                  <c:v>16</c:v>
                </c:pt>
                <c:pt idx="5">
                  <c:v>16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 w="25400">
          <a:noFill/>
        </a:ln>
      </c:spPr>
    </c:plotArea>
    <c:plotVisOnly val="1"/>
    <c:dispBlanksAs val="zero"/>
    <c:showDLblsOverMax val="1"/>
  </c:chart>
  <c:spPr>
    <a:noFill/>
    <a:ln w="9525">
      <a:noFill/>
    </a:ln>
  </c:spPr>
  <c:txPr>
    <a:bodyPr/>
    <a:lstStyle/>
    <a:p>
      <a:pPr>
        <a:defRPr sz="1800" b="0" i="0" u="none" strike="noStrike">
          <a:solidFill>
            <a:srgbClr val="333333"/>
          </a:solidFill>
        </a:defRPr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007D6B"/>
            </a:solidFill>
            <a:ln w="25400">
              <a:noFill/>
            </a:ln>
          </c:spPr>
          <c:dPt>
            <c:idx val="0"/>
            <c:bubble3D val="0"/>
            <c:spPr>
              <a:solidFill>
                <a:srgbClr val="006E5E"/>
              </a:solidFill>
              <a:ln w="25400">
                <a:noFill/>
              </a:ln>
            </c:spPr>
          </c:dPt>
          <c:dPt>
            <c:idx val="1"/>
            <c:bubble3D val="0"/>
            <c:spPr>
              <a:solidFill>
                <a:srgbClr val="2A8D46"/>
              </a:solidFill>
              <a:ln w="25400">
                <a:noFill/>
              </a:ln>
            </c:spPr>
          </c:dPt>
          <c:dPt>
            <c:idx val="2"/>
            <c:bubble3D val="0"/>
            <c:spPr>
              <a:solidFill>
                <a:srgbClr val="6D9A35"/>
              </a:solidFill>
              <a:ln w="25400">
                <a:noFill/>
              </a:ln>
            </c:spPr>
          </c:dPt>
          <c:dPt>
            <c:idx val="3"/>
            <c:bubble3D val="0"/>
            <c:spPr>
              <a:solidFill>
                <a:srgbClr val="9CAE10"/>
              </a:solidFill>
              <a:ln w="25400">
                <a:noFill/>
              </a:ln>
            </c:spPr>
          </c:dPt>
          <c:dPt>
            <c:idx val="4"/>
            <c:bubble3D val="0"/>
            <c:spPr>
              <a:solidFill>
                <a:srgbClr val="648F30"/>
              </a:solidFill>
              <a:ln w="25400">
                <a:noFill/>
              </a:ln>
            </c:spPr>
          </c:dPt>
          <c:dPt>
            <c:idx val="5"/>
            <c:bubble3D val="0"/>
            <c:spPr>
              <a:solidFill>
                <a:srgbClr val="2A8C46"/>
              </a:solidFill>
              <a:ln w="25400">
                <a:noFill/>
              </a:ln>
            </c:spPr>
          </c:dPt>
          <c:cat>
            <c:strRef>
              <c:f>Sheet1!$A$2:$A$7</c:f>
              <c:strCache>
                <c:ptCount val="6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  <c:pt idx="4">
                  <c:v>4th Qtr</c:v>
                </c:pt>
                <c:pt idx="5">
                  <c:v>4th Qtr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16</c:v>
                </c:pt>
                <c:pt idx="1">
                  <c:v>16</c:v>
                </c:pt>
                <c:pt idx="2">
                  <c:v>16</c:v>
                </c:pt>
                <c:pt idx="3">
                  <c:v>16</c:v>
                </c:pt>
                <c:pt idx="4">
                  <c:v>16</c:v>
                </c:pt>
                <c:pt idx="5">
                  <c:v>16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 w="25400">
          <a:noFill/>
        </a:ln>
      </c:spPr>
    </c:plotArea>
    <c:plotVisOnly val="1"/>
    <c:dispBlanksAs val="zero"/>
    <c:showDLblsOverMax val="1"/>
  </c:chart>
  <c:spPr>
    <a:noFill/>
    <a:ln w="9525">
      <a:noFill/>
    </a:ln>
  </c:spPr>
  <c:txPr>
    <a:bodyPr/>
    <a:lstStyle/>
    <a:p>
      <a:pPr>
        <a:defRPr sz="1800" b="0" i="0" u="none" strike="noStrike">
          <a:solidFill>
            <a:srgbClr val="333333"/>
          </a:solidFill>
        </a:defRPr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007D6B"/>
            </a:solidFill>
            <a:ln w="25400">
              <a:noFill/>
            </a:ln>
          </c:spPr>
          <c:dPt>
            <c:idx val="0"/>
            <c:bubble3D val="0"/>
            <c:spPr>
              <a:solidFill>
                <a:srgbClr val="006E5E"/>
              </a:solidFill>
              <a:ln w="25400">
                <a:noFill/>
              </a:ln>
            </c:spPr>
          </c:dPt>
          <c:dPt>
            <c:idx val="1"/>
            <c:bubble3D val="0"/>
            <c:spPr>
              <a:solidFill>
                <a:srgbClr val="2A8D46"/>
              </a:solidFill>
              <a:ln w="25400">
                <a:noFill/>
              </a:ln>
            </c:spPr>
          </c:dPt>
          <c:dPt>
            <c:idx val="2"/>
            <c:bubble3D val="0"/>
            <c:spPr>
              <a:solidFill>
                <a:srgbClr val="6D9A35"/>
              </a:solidFill>
              <a:ln w="25400">
                <a:noFill/>
              </a:ln>
            </c:spPr>
          </c:dPt>
          <c:dPt>
            <c:idx val="3"/>
            <c:bubble3D val="0"/>
            <c:spPr>
              <a:solidFill>
                <a:srgbClr val="9CAE10"/>
              </a:solidFill>
              <a:ln w="25400">
                <a:noFill/>
              </a:ln>
            </c:spPr>
          </c:dPt>
          <c:dPt>
            <c:idx val="4"/>
            <c:bubble3D val="0"/>
            <c:spPr>
              <a:solidFill>
                <a:srgbClr val="648F30"/>
              </a:solidFill>
              <a:ln w="25400">
                <a:noFill/>
              </a:ln>
            </c:spPr>
          </c:dPt>
          <c:dPt>
            <c:idx val="5"/>
            <c:bubble3D val="0"/>
            <c:spPr>
              <a:solidFill>
                <a:srgbClr val="2A8C46"/>
              </a:solidFill>
              <a:ln w="25400">
                <a:noFill/>
              </a:ln>
            </c:spPr>
          </c:dPt>
          <c:cat>
            <c:strRef>
              <c:f>Sheet1!$A$2:$A$7</c:f>
              <c:strCache>
                <c:ptCount val="6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  <c:pt idx="4">
                  <c:v>4th Qtr</c:v>
                </c:pt>
                <c:pt idx="5">
                  <c:v>4th Qtr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16</c:v>
                </c:pt>
                <c:pt idx="1">
                  <c:v>16</c:v>
                </c:pt>
                <c:pt idx="2">
                  <c:v>16</c:v>
                </c:pt>
                <c:pt idx="3">
                  <c:v>16</c:v>
                </c:pt>
                <c:pt idx="4">
                  <c:v>16</c:v>
                </c:pt>
                <c:pt idx="5">
                  <c:v>16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 w="25400">
          <a:noFill/>
        </a:ln>
      </c:spPr>
    </c:plotArea>
    <c:plotVisOnly val="1"/>
    <c:dispBlanksAs val="zero"/>
    <c:showDLblsOverMax val="1"/>
  </c:chart>
  <c:spPr>
    <a:noFill/>
    <a:ln w="9525">
      <a:noFill/>
    </a:ln>
  </c:spPr>
  <c:txPr>
    <a:bodyPr/>
    <a:lstStyle/>
    <a:p>
      <a:pPr>
        <a:defRPr sz="1800" b="0" i="0" u="none" strike="noStrike">
          <a:solidFill>
            <a:srgbClr val="333333"/>
          </a:solidFill>
        </a:defRPr>
      </a:pPr>
      <a:endParaRPr lang="en-US"/>
    </a:p>
  </c:txPr>
  <c:externalData r:id="rId1">
    <c:autoUpdate val="0"/>
  </c:externalData>
</c:chartSpace>
</file>

<file path=ppt/comments/comment1.xml><?xml version="1.0" encoding="utf-8"?>
<p:cmLst xmlns:a="http://schemas.openxmlformats.org/drawingml/2006/main" xmlns:r="http://schemas.openxmlformats.org/officeDocument/2006/relationships" xmlns:p="http://schemas.openxmlformats.org/presentationml/2006/main">
  <p:cm authorId="0" dt="2016-08-21T17:37:42.333" idx="9">
    <p:pos x="10" y="10"/>
    <p:text>tulisan kekecilan, diperbesar seoptimal mungkin.</p:text>
  </p:cm>
  <p:cm authorId="0" dt="2016-08-22T16:08:23.274" idx="10">
    <p:pos x="5473" y="1930"/>
    <p:text>Pakai layout ini untuk slide yg sejenis</p:text>
  </p:cm>
</p:cmLst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18" name="Slide Number Placeholder 11"/>
          <p:cNvSpPr>
            <a:spLocks noGrp="1"/>
          </p:cNvSpPr>
          <p:nvPr>
            <p:ph type="sldNum" sz="quarter" idx="3"/>
          </p:nvPr>
        </p:nvSpPr>
        <p:spPr>
          <a:xfrm>
            <a:off x="9532938" y="228600"/>
            <a:ext cx="412750" cy="3429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Book Antiqua" panose="02040602050305030304" pitchFamily="18" charset="0"/>
              </a:defRPr>
            </a:lvl1pPr>
          </a:lstStyle>
          <a:p>
            <a:fld id="{2B71E488-7A04-4802-B364-B469E063100F}" type="slidenum">
              <a:rPr lang="en-US" altLang="en-US"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19278774"/>
      </p:ext>
    </p:extLst>
  </p:cSld>
  <p:clrMap bg1="lt1" tx1="dk1" bg2="lt2" tx2="dk2" accent1="accent1" accent2="accent2" accent3="accent3" accent4="accent4" accent5="accent5" accent6="accent6" hlink="hlink" folHlink="folHlink"/>
  <p:hf sldNum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1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4310063" cy="342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defTabSz="1031626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ea typeface="+mn-ea"/>
                <a:cs typeface="+mn-cs"/>
              </a:defRPr>
            </a:lvl1pPr>
          </a:lstStyle>
          <a:p>
            <a:r>
              <a:rPr lang="en-US"/>
              <a:t>My First Template</a:t>
            </a:r>
          </a:p>
        </p:txBody>
      </p:sp>
      <p:sp>
        <p:nvSpPr>
          <p:cNvPr id="1056013" name="Date Placeholder 2"/>
          <p:cNvSpPr>
            <a:spLocks noGrp="1"/>
          </p:cNvSpPr>
          <p:nvPr>
            <p:ph type="dt" idx="1"/>
          </p:nvPr>
        </p:nvSpPr>
        <p:spPr>
          <a:xfrm>
            <a:off x="5634038" y="0"/>
            <a:ext cx="4310062" cy="3429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Calibri" panose="020F0502020204030204" pitchFamily="34" charset="0"/>
              </a:defRPr>
            </a:lvl1pPr>
          </a:lstStyle>
          <a:p>
            <a:fld id="{CC7A912E-8906-4231-BCAC-C881702E3787}" type="datetimeFigureOut">
              <a:rPr lang="en-US" altLang="en-US"/>
              <a:t>8/25/2016</a:t>
            </a:fld>
            <a:endParaRPr lang="en-US" altLang="en-US"/>
          </a:p>
        </p:txBody>
      </p:sp>
      <p:sp>
        <p:nvSpPr>
          <p:cNvPr id="105601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686050" y="514350"/>
            <a:ext cx="4573588" cy="25717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en-US" noProof="0" dirty="0"/>
          </a:p>
        </p:txBody>
      </p:sp>
      <p:sp>
        <p:nvSpPr>
          <p:cNvPr id="105601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995363" y="3257550"/>
            <a:ext cx="7956550" cy="30861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noProof="0" dirty="0" smtClean="0"/>
              <a:t>Click to edit Master text styles</a:t>
            </a:r>
          </a:p>
          <a:p>
            <a:pPr lvl="1"/>
            <a:r>
              <a:rPr lang="en-US" noProof="0" dirty="0" smtClean="0"/>
              <a:t>Second level</a:t>
            </a:r>
          </a:p>
          <a:p>
            <a:pPr lvl="2"/>
            <a:r>
              <a:rPr lang="en-US" noProof="0" dirty="0" smtClean="0"/>
              <a:t>Third level</a:t>
            </a:r>
          </a:p>
          <a:p>
            <a:pPr lvl="3"/>
            <a:r>
              <a:rPr lang="en-US" noProof="0" dirty="0" smtClean="0"/>
              <a:t>Fourth level</a:t>
            </a:r>
          </a:p>
          <a:p>
            <a:pPr lvl="4"/>
            <a:r>
              <a:rPr lang="en-US" noProof="0" dirty="0" smtClean="0"/>
              <a:t>Fifth level</a:t>
            </a:r>
            <a:endParaRPr lang="en-US" noProof="0" dirty="0"/>
          </a:p>
        </p:txBody>
      </p:sp>
      <p:sp>
        <p:nvSpPr>
          <p:cNvPr id="105601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4310063" cy="342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defTabSz="1031626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ea typeface="+mn-ea"/>
                <a:cs typeface="+mn-cs"/>
              </a:defRPr>
            </a:lvl1pPr>
          </a:lstStyle>
          <a:p>
            <a:r>
              <a:rPr lang="en-US"/>
              <a:t>This is me Adam</a:t>
            </a:r>
          </a:p>
        </p:txBody>
      </p:sp>
      <p:sp>
        <p:nvSpPr>
          <p:cNvPr id="105601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5634038" y="6513513"/>
            <a:ext cx="4310062" cy="3429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Calibri" panose="020F0502020204030204" pitchFamily="34" charset="0"/>
              </a:defRPr>
            </a:lvl1pPr>
          </a:lstStyle>
          <a:p>
            <a:fld id="{6DDD1CB5-C9BB-4B38-97E3-42F5CC8DC963}" type="slidenum">
              <a:rPr lang="en-US" altLang="en-US"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22521043"/>
      </p:ext>
    </p:extLst>
  </p:cSld>
  <p:clrMap bg1="lt1" tx1="dk1" bg2="lt2" tx2="dk2" accent1="accent1" accent2="accent2" accent3="accent3" accent4="accent4" accent5="accent5" accent6="accent6" hlink="hlink" folHlink="folHlink"/>
  <p:hf sldNum="0" ftr="0" dt="0"/>
  <p:notesStyle>
    <a:lvl1pPr algn="l" defTabSz="1030288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+mn-lt"/>
        <a:ea typeface="MS PGothic" panose="020B0600070205080204" pitchFamily="34" charset="-128"/>
        <a:cs typeface="ＭＳ Ｐゴシック" charset="0"/>
      </a:defRPr>
    </a:lvl1pPr>
    <a:lvl2pPr marL="514350" algn="l" defTabSz="1030288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+mn-lt"/>
        <a:ea typeface="MS PGothic" panose="020B0600070205080204" pitchFamily="34" charset="-128"/>
        <a:cs typeface="+mn-cs"/>
      </a:defRPr>
    </a:lvl2pPr>
    <a:lvl3pPr marL="1030288" algn="l" defTabSz="1030288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+mn-lt"/>
        <a:ea typeface="MS PGothic" panose="020B0600070205080204" pitchFamily="34" charset="-128"/>
        <a:cs typeface="+mn-cs"/>
      </a:defRPr>
    </a:lvl3pPr>
    <a:lvl4pPr marL="1546225" algn="l" defTabSz="1030288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+mn-lt"/>
        <a:ea typeface="MS PGothic" panose="020B0600070205080204" pitchFamily="34" charset="-128"/>
        <a:cs typeface="+mn-cs"/>
      </a:defRPr>
    </a:lvl4pPr>
    <a:lvl5pPr marL="2062163" algn="l" defTabSz="1030288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+mn-lt"/>
        <a:ea typeface="MS PGothic" panose="020B0600070205080204" pitchFamily="34" charset="-128"/>
        <a:cs typeface="+mn-cs"/>
      </a:defRPr>
    </a:lvl5pPr>
    <a:lvl6pPr marL="2579065" algn="l" defTabSz="1031626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3094878" algn="l" defTabSz="1031626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3610691" algn="l" defTabSz="1031626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4126504" algn="l" defTabSz="1031626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20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62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622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3090523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48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649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650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132873015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67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668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669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226282425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85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686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687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259702488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43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744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745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156503626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07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808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809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328831082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19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820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821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202879973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24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825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826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138250848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37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838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839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122387578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48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849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850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343313500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53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854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855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74050994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63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864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865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204478556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87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888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889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158432587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05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906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907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376855515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21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922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923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321074780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0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94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942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243930424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61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962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963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226892841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67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968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969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404514499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73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8974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8975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196561938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46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904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9048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285092523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70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907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9072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302373863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76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04907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smtClean="0"/>
          </a:p>
        </p:txBody>
      </p:sp>
      <p:sp>
        <p:nvSpPr>
          <p:cNvPr id="1049078" name="Header Placeholder 3"/>
          <p:cNvSpPr>
            <a:spLocks noGrp="1"/>
          </p:cNvSpPr>
          <p:nvPr>
            <p:ph type="hdr" sz="quarter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defTabSz="1030288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altLang="en-US" sz="1200" smtClean="0">
                <a:latin typeface="Calibri" panose="020F0502020204030204" pitchFamily="34" charset="0"/>
              </a:rPr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393405340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2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82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Free Blank With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40" name="Round Same Side Corner Rectangle 14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741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D9B7154-D501-4E17-A453-D34BD32059F2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742" name="Rectangle 17"/>
          <p:cNvSpPr/>
          <p:nvPr userDrawn="1"/>
        </p:nvSpPr>
        <p:spPr>
          <a:xfrm>
            <a:off x="381000" y="1185863"/>
            <a:ext cx="1600200" cy="20796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43" name="Rectangle 18"/>
          <p:cNvSpPr/>
          <p:nvPr userDrawn="1"/>
        </p:nvSpPr>
        <p:spPr>
          <a:xfrm>
            <a:off x="2085975" y="1185863"/>
            <a:ext cx="1600200" cy="20796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44" name="Rectangle 19"/>
          <p:cNvSpPr/>
          <p:nvPr userDrawn="1"/>
        </p:nvSpPr>
        <p:spPr>
          <a:xfrm>
            <a:off x="3798888" y="1185863"/>
            <a:ext cx="1600200" cy="20796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45" name="Rectangle 21"/>
          <p:cNvSpPr/>
          <p:nvPr userDrawn="1"/>
        </p:nvSpPr>
        <p:spPr>
          <a:xfrm>
            <a:off x="5495925" y="1185863"/>
            <a:ext cx="1600200" cy="20796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46" name="Rectangle 22"/>
          <p:cNvSpPr/>
          <p:nvPr userDrawn="1"/>
        </p:nvSpPr>
        <p:spPr>
          <a:xfrm>
            <a:off x="7172325" y="1185863"/>
            <a:ext cx="1600200" cy="20796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4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74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49" name="Text Placeholder 3"/>
          <p:cNvSpPr>
            <a:spLocks noGrp="1"/>
          </p:cNvSpPr>
          <p:nvPr>
            <p:ph type="body" sz="half" idx="23"/>
          </p:nvPr>
        </p:nvSpPr>
        <p:spPr>
          <a:xfrm>
            <a:off x="381001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750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381000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51" name="Text Placeholder 3"/>
          <p:cNvSpPr>
            <a:spLocks noGrp="1"/>
          </p:cNvSpPr>
          <p:nvPr>
            <p:ph type="body" sz="half" idx="34"/>
          </p:nvPr>
        </p:nvSpPr>
        <p:spPr>
          <a:xfrm>
            <a:off x="2085890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752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085889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53" name="Text Placeholder 3"/>
          <p:cNvSpPr>
            <a:spLocks noGrp="1"/>
          </p:cNvSpPr>
          <p:nvPr>
            <p:ph type="body" sz="half" idx="36"/>
          </p:nvPr>
        </p:nvSpPr>
        <p:spPr>
          <a:xfrm>
            <a:off x="3799163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754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3799162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55" name="Text Placeholder 3"/>
          <p:cNvSpPr>
            <a:spLocks noGrp="1"/>
          </p:cNvSpPr>
          <p:nvPr>
            <p:ph type="body" sz="half" idx="38"/>
          </p:nvPr>
        </p:nvSpPr>
        <p:spPr>
          <a:xfrm>
            <a:off x="5495227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756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495226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57" name="Text Placeholder 3"/>
          <p:cNvSpPr>
            <a:spLocks noGrp="1"/>
          </p:cNvSpPr>
          <p:nvPr>
            <p:ph type="body" sz="half" idx="40"/>
          </p:nvPr>
        </p:nvSpPr>
        <p:spPr>
          <a:xfrm>
            <a:off x="7171626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758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7171625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59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381000" y="3028150"/>
            <a:ext cx="8390826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49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49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49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49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49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742" grpId="0" animBg="1"/>
      <p:bldP spid="1049743" grpId="0" animBg="1"/>
      <p:bldP spid="1049744" grpId="0" animBg="1"/>
      <p:bldP spid="1049745" grpId="0" animBg="1"/>
      <p:bldP spid="1049746" grpId="0" animBg="1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6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24" name="Round Same Side Corner Rectangle 14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425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1A3080C-C45C-47FB-9141-EDAEE4BB0925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426" name="Rectangle 18"/>
          <p:cNvSpPr/>
          <p:nvPr userDrawn="1"/>
        </p:nvSpPr>
        <p:spPr>
          <a:xfrm>
            <a:off x="447675" y="1225550"/>
            <a:ext cx="1600200" cy="20637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427" name="Rectangle 21"/>
          <p:cNvSpPr/>
          <p:nvPr userDrawn="1"/>
        </p:nvSpPr>
        <p:spPr>
          <a:xfrm>
            <a:off x="2108200" y="1225550"/>
            <a:ext cx="1600200" cy="20637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428" name="Rectangle 22"/>
          <p:cNvSpPr/>
          <p:nvPr userDrawn="1"/>
        </p:nvSpPr>
        <p:spPr>
          <a:xfrm>
            <a:off x="3771900" y="1225550"/>
            <a:ext cx="1600200" cy="2063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429" name="Rectangle 25"/>
          <p:cNvSpPr/>
          <p:nvPr userDrawn="1"/>
        </p:nvSpPr>
        <p:spPr>
          <a:xfrm>
            <a:off x="5429250" y="1225550"/>
            <a:ext cx="1600200" cy="2063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430" name="Rectangle 30"/>
          <p:cNvSpPr/>
          <p:nvPr userDrawn="1"/>
        </p:nvSpPr>
        <p:spPr>
          <a:xfrm>
            <a:off x="7086600" y="1225550"/>
            <a:ext cx="1600200" cy="2063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43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43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33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48375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34" name="Text Placeholder 3"/>
          <p:cNvSpPr>
            <a:spLocks noGrp="1"/>
          </p:cNvSpPr>
          <p:nvPr>
            <p:ph type="body" sz="half" idx="23"/>
          </p:nvPr>
        </p:nvSpPr>
        <p:spPr>
          <a:xfrm>
            <a:off x="448375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43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2108354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36" name="Text Placeholder 3"/>
          <p:cNvSpPr>
            <a:spLocks noGrp="1"/>
          </p:cNvSpPr>
          <p:nvPr>
            <p:ph type="body" sz="half" idx="25"/>
          </p:nvPr>
        </p:nvSpPr>
        <p:spPr>
          <a:xfrm>
            <a:off x="2108354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437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77230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38" name="Text Placeholder 3"/>
          <p:cNvSpPr>
            <a:spLocks noGrp="1"/>
          </p:cNvSpPr>
          <p:nvPr>
            <p:ph type="body" sz="half" idx="27"/>
          </p:nvPr>
        </p:nvSpPr>
        <p:spPr>
          <a:xfrm>
            <a:off x="377230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439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42865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40" name="Text Placeholder 3"/>
          <p:cNvSpPr>
            <a:spLocks noGrp="1"/>
          </p:cNvSpPr>
          <p:nvPr>
            <p:ph type="body" sz="half" idx="29"/>
          </p:nvPr>
        </p:nvSpPr>
        <p:spPr>
          <a:xfrm>
            <a:off x="542865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441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08660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42" name="Text Placeholder 3"/>
          <p:cNvSpPr>
            <a:spLocks noGrp="1"/>
          </p:cNvSpPr>
          <p:nvPr>
            <p:ph type="body" sz="half" idx="31"/>
          </p:nvPr>
        </p:nvSpPr>
        <p:spPr>
          <a:xfrm>
            <a:off x="708660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443" name="Text Placeholder 3"/>
          <p:cNvSpPr>
            <a:spLocks noGrp="1"/>
          </p:cNvSpPr>
          <p:nvPr>
            <p:ph type="body" sz="half" idx="15"/>
          </p:nvPr>
        </p:nvSpPr>
        <p:spPr>
          <a:xfrm>
            <a:off x="448375" y="3486150"/>
            <a:ext cx="8238425" cy="12192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2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0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0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50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0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50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426" grpId="0" animBg="1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58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59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91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734672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592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677356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593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620040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594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562725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0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50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08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48374" y="3127238"/>
            <a:ext cx="8238425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09" name="Text Placeholder 3"/>
          <p:cNvSpPr>
            <a:spLocks noGrp="1"/>
          </p:cNvSpPr>
          <p:nvPr>
            <p:ph type="body" sz="half" idx="22"/>
          </p:nvPr>
        </p:nvSpPr>
        <p:spPr>
          <a:xfrm>
            <a:off x="445175" y="1531562"/>
            <a:ext cx="4050625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510" name="Text Placeholder 3"/>
          <p:cNvSpPr>
            <a:spLocks noGrp="1"/>
          </p:cNvSpPr>
          <p:nvPr>
            <p:ph type="body" sz="half" idx="23"/>
          </p:nvPr>
        </p:nvSpPr>
        <p:spPr>
          <a:xfrm>
            <a:off x="445175" y="1236594"/>
            <a:ext cx="405062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511" name="Text Placeholder 3"/>
          <p:cNvSpPr>
            <a:spLocks noGrp="1"/>
          </p:cNvSpPr>
          <p:nvPr>
            <p:ph type="body" sz="half" idx="33"/>
          </p:nvPr>
        </p:nvSpPr>
        <p:spPr>
          <a:xfrm>
            <a:off x="4648201" y="1531562"/>
            <a:ext cx="403860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512" name="Text Placeholder 3"/>
          <p:cNvSpPr>
            <a:spLocks noGrp="1"/>
          </p:cNvSpPr>
          <p:nvPr>
            <p:ph type="body" sz="half" idx="34"/>
          </p:nvPr>
        </p:nvSpPr>
        <p:spPr>
          <a:xfrm>
            <a:off x="4648201" y="1236594"/>
            <a:ext cx="40386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7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28" name="Round Same Side Corner Rectangle 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729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6C1552F-D63C-4273-AC5B-DC27F8466457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730" name="Rectangle 14"/>
          <p:cNvSpPr/>
          <p:nvPr userDrawn="1"/>
        </p:nvSpPr>
        <p:spPr>
          <a:xfrm>
            <a:off x="428625" y="1147763"/>
            <a:ext cx="4086225" cy="18621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31" name="Rectangle 15"/>
          <p:cNvSpPr/>
          <p:nvPr userDrawn="1"/>
        </p:nvSpPr>
        <p:spPr>
          <a:xfrm>
            <a:off x="4606925" y="1147763"/>
            <a:ext cx="4084638" cy="18621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3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73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34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29124" y="3009254"/>
            <a:ext cx="4085123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35" name="Text Placeholder 3"/>
          <p:cNvSpPr>
            <a:spLocks noGrp="1"/>
          </p:cNvSpPr>
          <p:nvPr>
            <p:ph type="body" sz="half" idx="22"/>
          </p:nvPr>
        </p:nvSpPr>
        <p:spPr>
          <a:xfrm>
            <a:off x="558246" y="1539366"/>
            <a:ext cx="384169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736" name="Text Placeholder 3"/>
          <p:cNvSpPr>
            <a:spLocks noGrp="1"/>
          </p:cNvSpPr>
          <p:nvPr>
            <p:ph type="body" sz="half" idx="23"/>
          </p:nvPr>
        </p:nvSpPr>
        <p:spPr>
          <a:xfrm>
            <a:off x="558246" y="1273894"/>
            <a:ext cx="384169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737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606502" y="3009254"/>
            <a:ext cx="4085123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38" name="Text Placeholder 3"/>
          <p:cNvSpPr>
            <a:spLocks noGrp="1"/>
          </p:cNvSpPr>
          <p:nvPr>
            <p:ph type="body" sz="half" idx="34"/>
          </p:nvPr>
        </p:nvSpPr>
        <p:spPr>
          <a:xfrm>
            <a:off x="4735624" y="1539366"/>
            <a:ext cx="384169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739" name="Text Placeholder 3"/>
          <p:cNvSpPr>
            <a:spLocks noGrp="1"/>
          </p:cNvSpPr>
          <p:nvPr>
            <p:ph type="body" sz="half" idx="35"/>
          </p:nvPr>
        </p:nvSpPr>
        <p:spPr>
          <a:xfrm>
            <a:off x="4735624" y="1273894"/>
            <a:ext cx="384169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49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49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730" grpId="0" animBg="1"/>
      <p:bldP spid="1049731" grpId="0" animBg="1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7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38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13" name="Round Same Side Corner Rectangle 1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514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34C6DC9-38BA-40AD-93DF-A43108FCF593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515" name="Freeform 45"/>
          <p:cNvSpPr>
            <a:spLocks noEditPoints="1"/>
          </p:cNvSpPr>
          <p:nvPr userDrawn="1"/>
        </p:nvSpPr>
        <p:spPr bwMode="auto">
          <a:xfrm>
            <a:off x="4992688" y="1520825"/>
            <a:ext cx="311150" cy="311150"/>
          </a:xfrm>
          <a:custGeom>
            <a:avLst/>
            <a:gdLst>
              <a:gd name="T0" fmla="*/ 864125780 w 55"/>
              <a:gd name="T1" fmla="*/ 1760260409 h 55"/>
              <a:gd name="T2" fmla="*/ 0 w 55"/>
              <a:gd name="T3" fmla="*/ 864125780 h 55"/>
              <a:gd name="T4" fmla="*/ 864125780 w 55"/>
              <a:gd name="T5" fmla="*/ 0 h 55"/>
              <a:gd name="T6" fmla="*/ 1760260409 w 55"/>
              <a:gd name="T7" fmla="*/ 864125780 h 55"/>
              <a:gd name="T8" fmla="*/ 864125780 w 55"/>
              <a:gd name="T9" fmla="*/ 1760260409 h 55"/>
              <a:gd name="T10" fmla="*/ 1440211519 w 55"/>
              <a:gd name="T11" fmla="*/ 640092123 h 55"/>
              <a:gd name="T12" fmla="*/ 1344196286 w 55"/>
              <a:gd name="T13" fmla="*/ 544082547 h 55"/>
              <a:gd name="T14" fmla="*/ 1280189903 w 55"/>
              <a:gd name="T15" fmla="*/ 512073698 h 55"/>
              <a:gd name="T16" fmla="*/ 1216177862 w 55"/>
              <a:gd name="T17" fmla="*/ 544082547 h 55"/>
              <a:gd name="T18" fmla="*/ 768116205 w 55"/>
              <a:gd name="T19" fmla="*/ 992144205 h 55"/>
              <a:gd name="T20" fmla="*/ 512073698 w 55"/>
              <a:gd name="T21" fmla="*/ 736107355 h 55"/>
              <a:gd name="T22" fmla="*/ 448067315 w 55"/>
              <a:gd name="T23" fmla="*/ 704104164 h 55"/>
              <a:gd name="T24" fmla="*/ 416064123 w 55"/>
              <a:gd name="T25" fmla="*/ 736107355 h 55"/>
              <a:gd name="T26" fmla="*/ 288040041 w 55"/>
              <a:gd name="T27" fmla="*/ 832122588 h 55"/>
              <a:gd name="T28" fmla="*/ 288040041 w 55"/>
              <a:gd name="T29" fmla="*/ 896134629 h 55"/>
              <a:gd name="T30" fmla="*/ 288040041 w 55"/>
              <a:gd name="T31" fmla="*/ 960141013 h 55"/>
              <a:gd name="T32" fmla="*/ 704104164 w 55"/>
              <a:gd name="T33" fmla="*/ 1376205135 h 55"/>
              <a:gd name="T34" fmla="*/ 768116205 w 55"/>
              <a:gd name="T35" fmla="*/ 1376205135 h 55"/>
              <a:gd name="T36" fmla="*/ 832122588 w 55"/>
              <a:gd name="T37" fmla="*/ 1376205135 h 55"/>
              <a:gd name="T38" fmla="*/ 1440211519 w 55"/>
              <a:gd name="T39" fmla="*/ 736107355 h 55"/>
              <a:gd name="T40" fmla="*/ 1472220368 w 55"/>
              <a:gd name="T41" fmla="*/ 704104164 h 55"/>
              <a:gd name="T42" fmla="*/ 144021151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516" name="Freeform 45"/>
          <p:cNvSpPr>
            <a:spLocks noEditPoints="1"/>
          </p:cNvSpPr>
          <p:nvPr userDrawn="1"/>
        </p:nvSpPr>
        <p:spPr bwMode="auto">
          <a:xfrm>
            <a:off x="4992688" y="2389188"/>
            <a:ext cx="311150" cy="311150"/>
          </a:xfrm>
          <a:custGeom>
            <a:avLst/>
            <a:gdLst>
              <a:gd name="T0" fmla="*/ 864125780 w 55"/>
              <a:gd name="T1" fmla="*/ 1760260409 h 55"/>
              <a:gd name="T2" fmla="*/ 0 w 55"/>
              <a:gd name="T3" fmla="*/ 864125780 h 55"/>
              <a:gd name="T4" fmla="*/ 864125780 w 55"/>
              <a:gd name="T5" fmla="*/ 0 h 55"/>
              <a:gd name="T6" fmla="*/ 1760260409 w 55"/>
              <a:gd name="T7" fmla="*/ 864125780 h 55"/>
              <a:gd name="T8" fmla="*/ 864125780 w 55"/>
              <a:gd name="T9" fmla="*/ 1760260409 h 55"/>
              <a:gd name="T10" fmla="*/ 1440211519 w 55"/>
              <a:gd name="T11" fmla="*/ 640092123 h 55"/>
              <a:gd name="T12" fmla="*/ 1344196286 w 55"/>
              <a:gd name="T13" fmla="*/ 544082547 h 55"/>
              <a:gd name="T14" fmla="*/ 1280189903 w 55"/>
              <a:gd name="T15" fmla="*/ 512073698 h 55"/>
              <a:gd name="T16" fmla="*/ 1216177862 w 55"/>
              <a:gd name="T17" fmla="*/ 544082547 h 55"/>
              <a:gd name="T18" fmla="*/ 768116205 w 55"/>
              <a:gd name="T19" fmla="*/ 992144205 h 55"/>
              <a:gd name="T20" fmla="*/ 512073698 w 55"/>
              <a:gd name="T21" fmla="*/ 736107355 h 55"/>
              <a:gd name="T22" fmla="*/ 448067315 w 55"/>
              <a:gd name="T23" fmla="*/ 704104164 h 55"/>
              <a:gd name="T24" fmla="*/ 416064123 w 55"/>
              <a:gd name="T25" fmla="*/ 736107355 h 55"/>
              <a:gd name="T26" fmla="*/ 288040041 w 55"/>
              <a:gd name="T27" fmla="*/ 832122588 h 55"/>
              <a:gd name="T28" fmla="*/ 288040041 w 55"/>
              <a:gd name="T29" fmla="*/ 896134629 h 55"/>
              <a:gd name="T30" fmla="*/ 288040041 w 55"/>
              <a:gd name="T31" fmla="*/ 960141013 h 55"/>
              <a:gd name="T32" fmla="*/ 704104164 w 55"/>
              <a:gd name="T33" fmla="*/ 1376205135 h 55"/>
              <a:gd name="T34" fmla="*/ 768116205 w 55"/>
              <a:gd name="T35" fmla="*/ 1376205135 h 55"/>
              <a:gd name="T36" fmla="*/ 832122588 w 55"/>
              <a:gd name="T37" fmla="*/ 1376205135 h 55"/>
              <a:gd name="T38" fmla="*/ 1440211519 w 55"/>
              <a:gd name="T39" fmla="*/ 736107355 h 55"/>
              <a:gd name="T40" fmla="*/ 1472220368 w 55"/>
              <a:gd name="T41" fmla="*/ 704104164 h 55"/>
              <a:gd name="T42" fmla="*/ 144021151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517" name="Freeform 45"/>
          <p:cNvSpPr>
            <a:spLocks noEditPoints="1"/>
          </p:cNvSpPr>
          <p:nvPr userDrawn="1"/>
        </p:nvSpPr>
        <p:spPr bwMode="auto">
          <a:xfrm>
            <a:off x="4992688" y="3279775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518" name="Freeform 45"/>
          <p:cNvSpPr>
            <a:spLocks noEditPoints="1"/>
          </p:cNvSpPr>
          <p:nvPr userDrawn="1"/>
        </p:nvSpPr>
        <p:spPr bwMode="auto">
          <a:xfrm>
            <a:off x="4992688" y="4195763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519" name="Right Arrow Callout 21"/>
          <p:cNvSpPr/>
          <p:nvPr userDrawn="1"/>
        </p:nvSpPr>
        <p:spPr>
          <a:xfrm>
            <a:off x="592138" y="1227138"/>
            <a:ext cx="2120900" cy="159385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520" name="Right Arrow Callout 22"/>
          <p:cNvSpPr/>
          <p:nvPr userDrawn="1"/>
        </p:nvSpPr>
        <p:spPr>
          <a:xfrm>
            <a:off x="592138" y="2952750"/>
            <a:ext cx="2120900" cy="15922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521" name="Right Arrow Callout 23"/>
          <p:cNvSpPr/>
          <p:nvPr userDrawn="1"/>
        </p:nvSpPr>
        <p:spPr>
          <a:xfrm flipH="1">
            <a:off x="2722563" y="1227138"/>
            <a:ext cx="2120900" cy="159385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522" name="Right Arrow Callout 24"/>
          <p:cNvSpPr/>
          <p:nvPr userDrawn="1"/>
        </p:nvSpPr>
        <p:spPr>
          <a:xfrm flipH="1">
            <a:off x="2722563" y="2952750"/>
            <a:ext cx="2120900" cy="15922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52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52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25" name="Text Placeholder 3"/>
          <p:cNvSpPr>
            <a:spLocks noGrp="1"/>
          </p:cNvSpPr>
          <p:nvPr>
            <p:ph type="body" sz="half" idx="15"/>
          </p:nvPr>
        </p:nvSpPr>
        <p:spPr>
          <a:xfrm>
            <a:off x="5379929" y="147374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526" name="Text Placeholder 3"/>
          <p:cNvSpPr>
            <a:spLocks noGrp="1"/>
          </p:cNvSpPr>
          <p:nvPr>
            <p:ph type="body" sz="half" idx="25"/>
          </p:nvPr>
        </p:nvSpPr>
        <p:spPr>
          <a:xfrm>
            <a:off x="5379928" y="118075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27" name="Text Placeholder 3"/>
          <p:cNvSpPr>
            <a:spLocks noGrp="1"/>
          </p:cNvSpPr>
          <p:nvPr>
            <p:ph type="body" sz="half" idx="26"/>
          </p:nvPr>
        </p:nvSpPr>
        <p:spPr>
          <a:xfrm>
            <a:off x="5379929" y="2343222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528" name="Text Placeholder 3"/>
          <p:cNvSpPr>
            <a:spLocks noGrp="1"/>
          </p:cNvSpPr>
          <p:nvPr>
            <p:ph type="body" sz="half" idx="27"/>
          </p:nvPr>
        </p:nvSpPr>
        <p:spPr>
          <a:xfrm>
            <a:off x="5379928" y="2050234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29" name="Text Placeholder 3"/>
          <p:cNvSpPr>
            <a:spLocks noGrp="1"/>
          </p:cNvSpPr>
          <p:nvPr>
            <p:ph type="body" sz="half" idx="28"/>
          </p:nvPr>
        </p:nvSpPr>
        <p:spPr>
          <a:xfrm>
            <a:off x="5379929" y="323255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530" name="Text Placeholder 3"/>
          <p:cNvSpPr>
            <a:spLocks noGrp="1"/>
          </p:cNvSpPr>
          <p:nvPr>
            <p:ph type="body" sz="half" idx="29"/>
          </p:nvPr>
        </p:nvSpPr>
        <p:spPr>
          <a:xfrm>
            <a:off x="5379928" y="293956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31" name="Text Placeholder 3"/>
          <p:cNvSpPr>
            <a:spLocks noGrp="1"/>
          </p:cNvSpPr>
          <p:nvPr>
            <p:ph type="body" sz="half" idx="30"/>
          </p:nvPr>
        </p:nvSpPr>
        <p:spPr>
          <a:xfrm>
            <a:off x="5379929" y="414924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532" name="Text Placeholder 3"/>
          <p:cNvSpPr>
            <a:spLocks noGrp="1"/>
          </p:cNvSpPr>
          <p:nvPr>
            <p:ph type="body" sz="half" idx="31"/>
          </p:nvPr>
        </p:nvSpPr>
        <p:spPr>
          <a:xfrm>
            <a:off x="5379928" y="385625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3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66336" y="1311319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34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666336" y="3036472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35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012846" y="1311319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36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012846" y="3036472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05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05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0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05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505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0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05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05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0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0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0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0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505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505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505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505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000"/>
                            </p:stCondLst>
                            <p:childTnLst>
                              <p:par>
                                <p:cTn id="3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505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505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500"/>
                            </p:stCondLst>
                            <p:childTnLst>
                              <p:par>
                                <p:cTn id="4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0505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0505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515" grpId="0" animBg="1"/>
      <p:bldP spid="1050516" grpId="0" animBg="1"/>
      <p:bldP spid="1050519" grpId="0" animBg="1"/>
      <p:bldP spid="1050520" grpId="0" animBg="1"/>
      <p:bldP spid="1050521" grpId="0" animBg="1"/>
      <p:bldP spid="1050522" grpId="0" animBg="1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84" name="Round Same Side Corner Rectangle 1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485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FFA0EFE-A34D-4195-84E7-751EA0305700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486" name="Rectangle 17"/>
          <p:cNvSpPr/>
          <p:nvPr userDrawn="1"/>
        </p:nvSpPr>
        <p:spPr>
          <a:xfrm>
            <a:off x="666750" y="2547938"/>
            <a:ext cx="3813175" cy="304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b="1" dirty="0"/>
          </a:p>
        </p:txBody>
      </p:sp>
      <p:sp>
        <p:nvSpPr>
          <p:cNvPr id="1049487" name="Rectangle 18"/>
          <p:cNvSpPr/>
          <p:nvPr userDrawn="1"/>
        </p:nvSpPr>
        <p:spPr>
          <a:xfrm>
            <a:off x="4681538" y="2547938"/>
            <a:ext cx="3813175" cy="30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b="1" dirty="0"/>
          </a:p>
        </p:txBody>
      </p:sp>
      <p:sp>
        <p:nvSpPr>
          <p:cNvPr id="1049488" name="Freeform 45"/>
          <p:cNvSpPr>
            <a:spLocks noEditPoints="1"/>
          </p:cNvSpPr>
          <p:nvPr userDrawn="1"/>
        </p:nvSpPr>
        <p:spPr bwMode="auto">
          <a:xfrm>
            <a:off x="666750" y="3406775"/>
            <a:ext cx="309563" cy="311150"/>
          </a:xfrm>
          <a:custGeom>
            <a:avLst/>
            <a:gdLst>
              <a:gd name="T0" fmla="*/ 855333826 w 55"/>
              <a:gd name="T1" fmla="*/ 1760260409 h 55"/>
              <a:gd name="T2" fmla="*/ 0 w 55"/>
              <a:gd name="T3" fmla="*/ 864125780 h 55"/>
              <a:gd name="T4" fmla="*/ 855333826 w 55"/>
              <a:gd name="T5" fmla="*/ 0 h 55"/>
              <a:gd name="T6" fmla="*/ 1742350018 w 55"/>
              <a:gd name="T7" fmla="*/ 864125780 h 55"/>
              <a:gd name="T8" fmla="*/ 855333826 w 55"/>
              <a:gd name="T9" fmla="*/ 1760260409 h 55"/>
              <a:gd name="T10" fmla="*/ 1425560129 w 55"/>
              <a:gd name="T11" fmla="*/ 640092123 h 55"/>
              <a:gd name="T12" fmla="*/ 1330524288 w 55"/>
              <a:gd name="T13" fmla="*/ 544082547 h 55"/>
              <a:gd name="T14" fmla="*/ 1267165184 w 55"/>
              <a:gd name="T15" fmla="*/ 512073698 h 55"/>
              <a:gd name="T16" fmla="*/ 1203806081 w 55"/>
              <a:gd name="T17" fmla="*/ 544082547 h 55"/>
              <a:gd name="T18" fmla="*/ 760297985 w 55"/>
              <a:gd name="T19" fmla="*/ 992144205 h 55"/>
              <a:gd name="T20" fmla="*/ 506867199 w 55"/>
              <a:gd name="T21" fmla="*/ 736107355 h 55"/>
              <a:gd name="T22" fmla="*/ 443508096 w 55"/>
              <a:gd name="T23" fmla="*/ 704104164 h 55"/>
              <a:gd name="T24" fmla="*/ 411825730 w 55"/>
              <a:gd name="T25" fmla="*/ 736107355 h 55"/>
              <a:gd name="T26" fmla="*/ 285113151 w 55"/>
              <a:gd name="T27" fmla="*/ 832122588 h 55"/>
              <a:gd name="T28" fmla="*/ 285113151 w 55"/>
              <a:gd name="T29" fmla="*/ 896134629 h 55"/>
              <a:gd name="T30" fmla="*/ 285113151 w 55"/>
              <a:gd name="T31" fmla="*/ 960141013 h 55"/>
              <a:gd name="T32" fmla="*/ 696938881 w 55"/>
              <a:gd name="T33" fmla="*/ 1376205135 h 55"/>
              <a:gd name="T34" fmla="*/ 760297985 w 55"/>
              <a:gd name="T35" fmla="*/ 1376205135 h 55"/>
              <a:gd name="T36" fmla="*/ 823657088 w 55"/>
              <a:gd name="T37" fmla="*/ 1376205135 h 55"/>
              <a:gd name="T38" fmla="*/ 1425560129 w 55"/>
              <a:gd name="T39" fmla="*/ 736107355 h 55"/>
              <a:gd name="T40" fmla="*/ 1457236866 w 55"/>
              <a:gd name="T41" fmla="*/ 704104164 h 55"/>
              <a:gd name="T42" fmla="*/ 142556012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489" name="Freeform 45"/>
          <p:cNvSpPr>
            <a:spLocks noEditPoints="1"/>
          </p:cNvSpPr>
          <p:nvPr userDrawn="1"/>
        </p:nvSpPr>
        <p:spPr bwMode="auto">
          <a:xfrm>
            <a:off x="666750" y="4160838"/>
            <a:ext cx="309563" cy="309562"/>
          </a:xfrm>
          <a:custGeom>
            <a:avLst/>
            <a:gdLst>
              <a:gd name="T0" fmla="*/ 855333826 w 55"/>
              <a:gd name="T1" fmla="*/ 1742338761 h 55"/>
              <a:gd name="T2" fmla="*/ 0 w 55"/>
              <a:gd name="T3" fmla="*/ 855331063 h 55"/>
              <a:gd name="T4" fmla="*/ 855333826 w 55"/>
              <a:gd name="T5" fmla="*/ 0 h 55"/>
              <a:gd name="T6" fmla="*/ 1742350018 w 55"/>
              <a:gd name="T7" fmla="*/ 855331063 h 55"/>
              <a:gd name="T8" fmla="*/ 855333826 w 55"/>
              <a:gd name="T9" fmla="*/ 1742338761 h 55"/>
              <a:gd name="T10" fmla="*/ 1425560129 w 55"/>
              <a:gd name="T11" fmla="*/ 633577731 h 55"/>
              <a:gd name="T12" fmla="*/ 1330524288 w 55"/>
              <a:gd name="T13" fmla="*/ 538542197 h 55"/>
              <a:gd name="T14" fmla="*/ 1267165184 w 55"/>
              <a:gd name="T15" fmla="*/ 506859934 h 55"/>
              <a:gd name="T16" fmla="*/ 1203806081 w 55"/>
              <a:gd name="T17" fmla="*/ 538542197 h 55"/>
              <a:gd name="T18" fmla="*/ 760297985 w 55"/>
              <a:gd name="T19" fmla="*/ 982043232 h 55"/>
              <a:gd name="T20" fmla="*/ 506867199 w 55"/>
              <a:gd name="T21" fmla="*/ 728613265 h 55"/>
              <a:gd name="T22" fmla="*/ 443508096 w 55"/>
              <a:gd name="T23" fmla="*/ 696936630 h 55"/>
              <a:gd name="T24" fmla="*/ 411825730 w 55"/>
              <a:gd name="T25" fmla="*/ 728613265 h 55"/>
              <a:gd name="T26" fmla="*/ 285113151 w 55"/>
              <a:gd name="T27" fmla="*/ 823648799 h 55"/>
              <a:gd name="T28" fmla="*/ 285113151 w 55"/>
              <a:gd name="T29" fmla="*/ 887007698 h 55"/>
              <a:gd name="T30" fmla="*/ 285113151 w 55"/>
              <a:gd name="T31" fmla="*/ 950366597 h 55"/>
              <a:gd name="T32" fmla="*/ 696938881 w 55"/>
              <a:gd name="T33" fmla="*/ 1362190996 h 55"/>
              <a:gd name="T34" fmla="*/ 760297985 w 55"/>
              <a:gd name="T35" fmla="*/ 1362190996 h 55"/>
              <a:gd name="T36" fmla="*/ 823657088 w 55"/>
              <a:gd name="T37" fmla="*/ 1362190996 h 55"/>
              <a:gd name="T38" fmla="*/ 1425560129 w 55"/>
              <a:gd name="T39" fmla="*/ 728613265 h 55"/>
              <a:gd name="T40" fmla="*/ 1457236866 w 55"/>
              <a:gd name="T41" fmla="*/ 696936630 h 55"/>
              <a:gd name="T42" fmla="*/ 1425560129 w 55"/>
              <a:gd name="T43" fmla="*/ 633577731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490" name="Freeform 45"/>
          <p:cNvSpPr>
            <a:spLocks noEditPoints="1"/>
          </p:cNvSpPr>
          <p:nvPr userDrawn="1"/>
        </p:nvSpPr>
        <p:spPr bwMode="auto">
          <a:xfrm>
            <a:off x="4681538" y="3398838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49491" name="Freeform 45"/>
          <p:cNvSpPr>
            <a:spLocks noEditPoints="1"/>
          </p:cNvSpPr>
          <p:nvPr userDrawn="1"/>
        </p:nvSpPr>
        <p:spPr bwMode="auto">
          <a:xfrm>
            <a:off x="4681538" y="4198938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4949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65988" y="1132783"/>
            <a:ext cx="3800134" cy="141577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9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49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495" name="Text Placeholder 3"/>
          <p:cNvSpPr>
            <a:spLocks noGrp="1"/>
          </p:cNvSpPr>
          <p:nvPr>
            <p:ph type="body" sz="half" idx="18"/>
          </p:nvPr>
        </p:nvSpPr>
        <p:spPr>
          <a:xfrm>
            <a:off x="758508" y="2554467"/>
            <a:ext cx="362872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496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4681208" y="1132783"/>
            <a:ext cx="3800134" cy="141577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97" name="Text Placeholder 3"/>
          <p:cNvSpPr>
            <a:spLocks noGrp="1"/>
          </p:cNvSpPr>
          <p:nvPr>
            <p:ph type="body" sz="half" idx="20"/>
          </p:nvPr>
        </p:nvSpPr>
        <p:spPr>
          <a:xfrm>
            <a:off x="4773728" y="2554467"/>
            <a:ext cx="362872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498" name="Text Placeholder 3"/>
          <p:cNvSpPr>
            <a:spLocks noGrp="1"/>
          </p:cNvSpPr>
          <p:nvPr>
            <p:ph type="body" sz="half" idx="15"/>
          </p:nvPr>
        </p:nvSpPr>
        <p:spPr>
          <a:xfrm>
            <a:off x="1053155" y="3360249"/>
            <a:ext cx="3393717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499" name="Text Placeholder 3"/>
          <p:cNvSpPr>
            <a:spLocks noGrp="1"/>
          </p:cNvSpPr>
          <p:nvPr>
            <p:ph type="body" sz="half" idx="25"/>
          </p:nvPr>
        </p:nvSpPr>
        <p:spPr>
          <a:xfrm>
            <a:off x="1053154" y="3067261"/>
            <a:ext cx="3393717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00" name="Text Placeholder 3"/>
          <p:cNvSpPr>
            <a:spLocks noGrp="1"/>
          </p:cNvSpPr>
          <p:nvPr>
            <p:ph type="body" sz="half" idx="26"/>
          </p:nvPr>
        </p:nvSpPr>
        <p:spPr>
          <a:xfrm>
            <a:off x="1053155" y="4113434"/>
            <a:ext cx="3393717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501" name="Text Placeholder 3"/>
          <p:cNvSpPr>
            <a:spLocks noGrp="1"/>
          </p:cNvSpPr>
          <p:nvPr>
            <p:ph type="body" sz="half" idx="27"/>
          </p:nvPr>
        </p:nvSpPr>
        <p:spPr>
          <a:xfrm>
            <a:off x="1053154" y="3820446"/>
            <a:ext cx="3393717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02" name="Text Placeholder 3"/>
          <p:cNvSpPr>
            <a:spLocks noGrp="1"/>
          </p:cNvSpPr>
          <p:nvPr>
            <p:ph type="body" sz="half" idx="28"/>
          </p:nvPr>
        </p:nvSpPr>
        <p:spPr>
          <a:xfrm>
            <a:off x="5068375" y="3352138"/>
            <a:ext cx="3411482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503" name="Text Placeholder 3"/>
          <p:cNvSpPr>
            <a:spLocks noGrp="1"/>
          </p:cNvSpPr>
          <p:nvPr>
            <p:ph type="body" sz="half" idx="29"/>
          </p:nvPr>
        </p:nvSpPr>
        <p:spPr>
          <a:xfrm>
            <a:off x="5068374" y="3059150"/>
            <a:ext cx="341148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04" name="Text Placeholder 3"/>
          <p:cNvSpPr>
            <a:spLocks noGrp="1"/>
          </p:cNvSpPr>
          <p:nvPr>
            <p:ph type="body" sz="half" idx="30"/>
          </p:nvPr>
        </p:nvSpPr>
        <p:spPr>
          <a:xfrm>
            <a:off x="5068375" y="4152537"/>
            <a:ext cx="3411482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505" name="Text Placeholder 3"/>
          <p:cNvSpPr>
            <a:spLocks noGrp="1"/>
          </p:cNvSpPr>
          <p:nvPr>
            <p:ph type="body" sz="half" idx="31"/>
          </p:nvPr>
        </p:nvSpPr>
        <p:spPr>
          <a:xfrm>
            <a:off x="5068374" y="3859549"/>
            <a:ext cx="341148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49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49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49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49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49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494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94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49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494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494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49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49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49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49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486" grpId="0" animBg="1"/>
      <p:bldP spid="1049487" grpId="0" animBg="1"/>
      <p:bldP spid="1049488" grpId="0" animBg="1"/>
      <p:bldP spid="1049489" grpId="0" animBg="1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90" name="Round Same Side Corner Rectangle 10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291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502E601-4A7A-4C8C-AA01-C963B0FF61A1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551" name="Group 25"/>
          <p:cNvGrpSpPr/>
          <p:nvPr userDrawn="1"/>
        </p:nvGrpSpPr>
        <p:grpSpPr bwMode="auto">
          <a:xfrm>
            <a:off x="4676775" y="2573338"/>
            <a:ext cx="3810000" cy="914400"/>
            <a:chOff x="648100" y="3562350"/>
            <a:chExt cx="3583374" cy="914400"/>
          </a:xfrm>
        </p:grpSpPr>
        <p:sp>
          <p:nvSpPr>
            <p:cNvPr id="1050292" name="Rectangle 13"/>
            <p:cNvSpPr/>
            <p:nvPr userDrawn="1"/>
          </p:nvSpPr>
          <p:spPr>
            <a:xfrm>
              <a:off x="800393" y="3562350"/>
              <a:ext cx="3431081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0293" name="Rectangle 14"/>
            <p:cNvSpPr/>
            <p:nvPr userDrawn="1"/>
          </p:nvSpPr>
          <p:spPr>
            <a:xfrm>
              <a:off x="648100" y="3562350"/>
              <a:ext cx="152293" cy="91440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552" name="Group 25"/>
          <p:cNvGrpSpPr/>
          <p:nvPr userDrawn="1"/>
        </p:nvGrpSpPr>
        <p:grpSpPr bwMode="auto">
          <a:xfrm>
            <a:off x="4676775" y="3622675"/>
            <a:ext cx="3810000" cy="914400"/>
            <a:chOff x="648100" y="3562350"/>
            <a:chExt cx="3583374" cy="914400"/>
          </a:xfrm>
        </p:grpSpPr>
        <p:sp>
          <p:nvSpPr>
            <p:cNvPr id="1050294" name="Rectangle 20"/>
            <p:cNvSpPr/>
            <p:nvPr userDrawn="1"/>
          </p:nvSpPr>
          <p:spPr>
            <a:xfrm>
              <a:off x="800393" y="3562350"/>
              <a:ext cx="3431081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0295" name="Rectangle 21"/>
            <p:cNvSpPr/>
            <p:nvPr userDrawn="1"/>
          </p:nvSpPr>
          <p:spPr>
            <a:xfrm>
              <a:off x="648100" y="3562350"/>
              <a:ext cx="152293" cy="9144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29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7700" y="1278154"/>
            <a:ext cx="3810000" cy="32747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9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29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99" name="Text Placeholder 3"/>
          <p:cNvSpPr>
            <a:spLocks noGrp="1"/>
          </p:cNvSpPr>
          <p:nvPr>
            <p:ph type="body" sz="half" idx="16"/>
          </p:nvPr>
        </p:nvSpPr>
        <p:spPr>
          <a:xfrm>
            <a:off x="4948442" y="297161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300" name="Text Placeholder 3"/>
          <p:cNvSpPr>
            <a:spLocks noGrp="1"/>
          </p:cNvSpPr>
          <p:nvPr>
            <p:ph type="body" sz="half" idx="25"/>
          </p:nvPr>
        </p:nvSpPr>
        <p:spPr>
          <a:xfrm>
            <a:off x="4948441" y="267863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01" name="Text Placeholder 3"/>
          <p:cNvSpPr>
            <a:spLocks noGrp="1"/>
          </p:cNvSpPr>
          <p:nvPr>
            <p:ph type="body" sz="half" idx="26"/>
          </p:nvPr>
        </p:nvSpPr>
        <p:spPr>
          <a:xfrm>
            <a:off x="4704523" y="1571141"/>
            <a:ext cx="3782252" cy="850013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302" name="Text Placeholder 3"/>
          <p:cNvSpPr>
            <a:spLocks noGrp="1"/>
          </p:cNvSpPr>
          <p:nvPr>
            <p:ph type="body" sz="half" idx="27"/>
          </p:nvPr>
        </p:nvSpPr>
        <p:spPr>
          <a:xfrm>
            <a:off x="4704522" y="1278154"/>
            <a:ext cx="378225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03" name="Text Placeholder 3"/>
          <p:cNvSpPr>
            <a:spLocks noGrp="1"/>
          </p:cNvSpPr>
          <p:nvPr>
            <p:ph type="body" sz="half" idx="28"/>
          </p:nvPr>
        </p:nvSpPr>
        <p:spPr>
          <a:xfrm>
            <a:off x="4948442" y="4021355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304" name="Text Placeholder 3"/>
          <p:cNvSpPr>
            <a:spLocks noGrp="1"/>
          </p:cNvSpPr>
          <p:nvPr>
            <p:ph type="body" sz="half" idx="29"/>
          </p:nvPr>
        </p:nvSpPr>
        <p:spPr>
          <a:xfrm>
            <a:off x="4948441" y="3728367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8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7700" y="1123950"/>
            <a:ext cx="2628900" cy="35814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8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28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3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33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33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3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191000" y="361950"/>
            <a:ext cx="4953000" cy="4781550"/>
          </a:xfrm>
          <a:prstGeom prst="rect">
            <a:avLst/>
          </a:prstGeom>
          <a:noFill/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5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5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55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56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2261937" y="715474"/>
            <a:ext cx="4620126" cy="4428026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2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2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92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924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5963054" y="2356829"/>
            <a:ext cx="2325391" cy="1933068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9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9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19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197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639129" y="1736239"/>
            <a:ext cx="1697956" cy="2432336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2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249555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2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92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6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6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76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569" name="Round Same Side Corner Rectangle 1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570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3DC1E7E-704C-4F99-A4DB-D3B01E10B4D4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571" name="Right Arrow Callout 19"/>
          <p:cNvSpPr/>
          <p:nvPr userDrawn="1"/>
        </p:nvSpPr>
        <p:spPr>
          <a:xfrm>
            <a:off x="479425" y="1100138"/>
            <a:ext cx="1533525" cy="1058862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786" name="Straight Connector 20"/>
          <p:cNvCxnSpPr>
            <a:cxnSpLocks/>
          </p:cNvCxnSpPr>
          <p:nvPr userDrawn="1"/>
        </p:nvCxnSpPr>
        <p:spPr>
          <a:xfrm>
            <a:off x="469900" y="2232025"/>
            <a:ext cx="4951413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87" name="Straight Connector 21"/>
          <p:cNvCxnSpPr>
            <a:cxnSpLocks/>
          </p:cNvCxnSpPr>
          <p:nvPr userDrawn="1"/>
        </p:nvCxnSpPr>
        <p:spPr>
          <a:xfrm rot="5400000" flipH="1" flipV="1">
            <a:off x="4920456" y="1669257"/>
            <a:ext cx="1158875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572" name="Right Arrow Callout 22"/>
          <p:cNvSpPr/>
          <p:nvPr userDrawn="1"/>
        </p:nvSpPr>
        <p:spPr>
          <a:xfrm>
            <a:off x="479425" y="2346325"/>
            <a:ext cx="1533525" cy="10588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788" name="Straight Connector 23"/>
          <p:cNvCxnSpPr>
            <a:cxnSpLocks/>
          </p:cNvCxnSpPr>
          <p:nvPr userDrawn="1"/>
        </p:nvCxnSpPr>
        <p:spPr>
          <a:xfrm>
            <a:off x="469900" y="3478213"/>
            <a:ext cx="4951413" cy="158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89" name="Straight Connector 24"/>
          <p:cNvCxnSpPr>
            <a:cxnSpLocks/>
          </p:cNvCxnSpPr>
          <p:nvPr userDrawn="1"/>
        </p:nvCxnSpPr>
        <p:spPr>
          <a:xfrm rot="5400000" flipH="1" flipV="1">
            <a:off x="4920456" y="2915444"/>
            <a:ext cx="1158875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573" name="Right Arrow Callout 28"/>
          <p:cNvSpPr/>
          <p:nvPr userDrawn="1"/>
        </p:nvSpPr>
        <p:spPr>
          <a:xfrm>
            <a:off x="479425" y="3568700"/>
            <a:ext cx="1533525" cy="1057275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790" name="Straight Connector 29"/>
          <p:cNvCxnSpPr>
            <a:cxnSpLocks/>
          </p:cNvCxnSpPr>
          <p:nvPr userDrawn="1"/>
        </p:nvCxnSpPr>
        <p:spPr>
          <a:xfrm>
            <a:off x="469900" y="4700588"/>
            <a:ext cx="4951413" cy="158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91" name="Straight Connector 30"/>
          <p:cNvCxnSpPr>
            <a:cxnSpLocks/>
          </p:cNvCxnSpPr>
          <p:nvPr userDrawn="1"/>
        </p:nvCxnSpPr>
        <p:spPr>
          <a:xfrm rot="5400000" flipH="1" flipV="1">
            <a:off x="4921250" y="4137025"/>
            <a:ext cx="1157288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574" name="Down Arrow Callout 34"/>
          <p:cNvSpPr/>
          <p:nvPr userDrawn="1"/>
        </p:nvSpPr>
        <p:spPr>
          <a:xfrm>
            <a:off x="5602288" y="2967038"/>
            <a:ext cx="3013075" cy="1749425"/>
          </a:xfrm>
          <a:prstGeom prst="downArrowCallout">
            <a:avLst>
              <a:gd name="adj1" fmla="val 25000"/>
              <a:gd name="adj2" fmla="val 11800"/>
              <a:gd name="adj3" fmla="val 6300"/>
              <a:gd name="adj4" fmla="val 93700"/>
            </a:avLst>
          </a:prstGeom>
          <a:solidFill>
            <a:srgbClr val="0B2537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7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45840" y="1153542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57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57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78" name="Text Placeholder 3"/>
          <p:cNvSpPr>
            <a:spLocks noGrp="1"/>
          </p:cNvSpPr>
          <p:nvPr>
            <p:ph type="body" sz="half" idx="28"/>
          </p:nvPr>
        </p:nvSpPr>
        <p:spPr>
          <a:xfrm>
            <a:off x="2054701" y="1379190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49579" name="Text Placeholder 3"/>
          <p:cNvSpPr>
            <a:spLocks noGrp="1"/>
          </p:cNvSpPr>
          <p:nvPr>
            <p:ph type="body" sz="half" idx="29"/>
          </p:nvPr>
        </p:nvSpPr>
        <p:spPr>
          <a:xfrm>
            <a:off x="2054700" y="1086203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80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545840" y="2399714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581" name="Text Placeholder 3"/>
          <p:cNvSpPr>
            <a:spLocks noGrp="1"/>
          </p:cNvSpPr>
          <p:nvPr>
            <p:ph type="body" sz="half" idx="31"/>
          </p:nvPr>
        </p:nvSpPr>
        <p:spPr>
          <a:xfrm>
            <a:off x="2054701" y="2625362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49582" name="Text Placeholder 3"/>
          <p:cNvSpPr>
            <a:spLocks noGrp="1"/>
          </p:cNvSpPr>
          <p:nvPr>
            <p:ph type="body" sz="half" idx="32"/>
          </p:nvPr>
        </p:nvSpPr>
        <p:spPr>
          <a:xfrm>
            <a:off x="2054700" y="233237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83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545840" y="3620811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584" name="Text Placeholder 3"/>
          <p:cNvSpPr>
            <a:spLocks noGrp="1"/>
          </p:cNvSpPr>
          <p:nvPr>
            <p:ph type="body" sz="half" idx="34"/>
          </p:nvPr>
        </p:nvSpPr>
        <p:spPr>
          <a:xfrm>
            <a:off x="2054701" y="3846459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49585" name="Text Placeholder 3"/>
          <p:cNvSpPr>
            <a:spLocks noGrp="1"/>
          </p:cNvSpPr>
          <p:nvPr>
            <p:ph type="body" sz="half" idx="35"/>
          </p:nvPr>
        </p:nvSpPr>
        <p:spPr>
          <a:xfrm>
            <a:off x="2054700" y="3553472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86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592278" y="1100641"/>
            <a:ext cx="3012707" cy="180660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587" name="Text Placeholder 3"/>
          <p:cNvSpPr>
            <a:spLocks noGrp="1"/>
          </p:cNvSpPr>
          <p:nvPr>
            <p:ph type="body" sz="half" idx="37"/>
          </p:nvPr>
        </p:nvSpPr>
        <p:spPr>
          <a:xfrm>
            <a:off x="5756527" y="3404652"/>
            <a:ext cx="2703871" cy="10198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588" name="Text Placeholder 3"/>
          <p:cNvSpPr>
            <a:spLocks noGrp="1"/>
          </p:cNvSpPr>
          <p:nvPr>
            <p:ph type="body" sz="half" idx="38"/>
          </p:nvPr>
        </p:nvSpPr>
        <p:spPr>
          <a:xfrm>
            <a:off x="5756527" y="3111664"/>
            <a:ext cx="270387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95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95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145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495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495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145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145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495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495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145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3145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495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495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571" grpId="0" animBg="1"/>
      <p:bldP spid="1049572" grpId="0" animBg="1"/>
      <p:bldP spid="1049573" grpId="0" animBg="1"/>
      <p:bldP spid="1049574" grpId="0" animBg="1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01" name="Round Same Side Corner Rectangle 12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002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ADAC8EF5-95BA-4DC7-A2F6-72A084D50CD9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003" name="Rectangle 14"/>
          <p:cNvSpPr/>
          <p:nvPr userDrawn="1"/>
        </p:nvSpPr>
        <p:spPr>
          <a:xfrm>
            <a:off x="1343025" y="108743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04" name="Rectangle 15"/>
          <p:cNvSpPr/>
          <p:nvPr userDrawn="1"/>
        </p:nvSpPr>
        <p:spPr>
          <a:xfrm>
            <a:off x="654050" y="1087438"/>
            <a:ext cx="688975" cy="83661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01</a:t>
            </a:r>
          </a:p>
        </p:txBody>
      </p:sp>
      <p:sp>
        <p:nvSpPr>
          <p:cNvPr id="1050005" name="Rectangle 16"/>
          <p:cNvSpPr/>
          <p:nvPr userDrawn="1"/>
        </p:nvSpPr>
        <p:spPr>
          <a:xfrm>
            <a:off x="1343025" y="200818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06" name="Rectangle 17"/>
          <p:cNvSpPr/>
          <p:nvPr userDrawn="1"/>
        </p:nvSpPr>
        <p:spPr>
          <a:xfrm>
            <a:off x="654050" y="2008188"/>
            <a:ext cx="688975" cy="8366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02</a:t>
            </a:r>
          </a:p>
        </p:txBody>
      </p:sp>
      <p:sp>
        <p:nvSpPr>
          <p:cNvPr id="1050007" name="Rectangle 18"/>
          <p:cNvSpPr/>
          <p:nvPr userDrawn="1"/>
        </p:nvSpPr>
        <p:spPr>
          <a:xfrm>
            <a:off x="1343025" y="2932113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08" name="Rectangle 19"/>
          <p:cNvSpPr/>
          <p:nvPr userDrawn="1"/>
        </p:nvSpPr>
        <p:spPr>
          <a:xfrm>
            <a:off x="654050" y="2932113"/>
            <a:ext cx="688975" cy="83661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03</a:t>
            </a:r>
          </a:p>
        </p:txBody>
      </p:sp>
      <p:sp>
        <p:nvSpPr>
          <p:cNvPr id="1050009" name="Rectangle 20"/>
          <p:cNvSpPr/>
          <p:nvPr userDrawn="1"/>
        </p:nvSpPr>
        <p:spPr>
          <a:xfrm>
            <a:off x="1343025" y="385603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10" name="Rectangle 21"/>
          <p:cNvSpPr/>
          <p:nvPr userDrawn="1"/>
        </p:nvSpPr>
        <p:spPr>
          <a:xfrm>
            <a:off x="654050" y="3856038"/>
            <a:ext cx="688975" cy="8366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04</a:t>
            </a:r>
          </a:p>
        </p:txBody>
      </p:sp>
      <p:sp>
        <p:nvSpPr>
          <p:cNvPr id="105001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01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13" name="Text Placeholder 3"/>
          <p:cNvSpPr>
            <a:spLocks noGrp="1"/>
          </p:cNvSpPr>
          <p:nvPr>
            <p:ph type="body" sz="half" idx="28"/>
          </p:nvPr>
        </p:nvSpPr>
        <p:spPr>
          <a:xfrm>
            <a:off x="1453168" y="1446213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014" name="Text Placeholder 3"/>
          <p:cNvSpPr>
            <a:spLocks noGrp="1"/>
          </p:cNvSpPr>
          <p:nvPr>
            <p:ph type="body" sz="half" idx="29"/>
          </p:nvPr>
        </p:nvSpPr>
        <p:spPr>
          <a:xfrm>
            <a:off x="1453167" y="115322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15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181599" y="1090708"/>
            <a:ext cx="3285925" cy="357754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016" name="Text Placeholder 3"/>
          <p:cNvSpPr>
            <a:spLocks noGrp="1"/>
          </p:cNvSpPr>
          <p:nvPr>
            <p:ph type="body" sz="half" idx="33"/>
          </p:nvPr>
        </p:nvSpPr>
        <p:spPr>
          <a:xfrm>
            <a:off x="1453168" y="236743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017" name="Text Placeholder 3"/>
          <p:cNvSpPr>
            <a:spLocks noGrp="1"/>
          </p:cNvSpPr>
          <p:nvPr>
            <p:ph type="body" sz="half" idx="34"/>
          </p:nvPr>
        </p:nvSpPr>
        <p:spPr>
          <a:xfrm>
            <a:off x="1453167" y="207445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18" name="Text Placeholder 3"/>
          <p:cNvSpPr>
            <a:spLocks noGrp="1"/>
          </p:cNvSpPr>
          <p:nvPr>
            <p:ph type="body" sz="half" idx="35"/>
          </p:nvPr>
        </p:nvSpPr>
        <p:spPr>
          <a:xfrm>
            <a:off x="1453168" y="3291463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019" name="Text Placeholder 3"/>
          <p:cNvSpPr>
            <a:spLocks noGrp="1"/>
          </p:cNvSpPr>
          <p:nvPr>
            <p:ph type="body" sz="half" idx="36"/>
          </p:nvPr>
        </p:nvSpPr>
        <p:spPr>
          <a:xfrm>
            <a:off x="1453167" y="299847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20" name="Text Placeholder 3"/>
          <p:cNvSpPr>
            <a:spLocks noGrp="1"/>
          </p:cNvSpPr>
          <p:nvPr>
            <p:ph type="body" sz="half" idx="37"/>
          </p:nvPr>
        </p:nvSpPr>
        <p:spPr>
          <a:xfrm>
            <a:off x="1453168" y="421548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021" name="Text Placeholder 3"/>
          <p:cNvSpPr>
            <a:spLocks noGrp="1"/>
          </p:cNvSpPr>
          <p:nvPr>
            <p:ph type="body" sz="half" idx="38"/>
          </p:nvPr>
        </p:nvSpPr>
        <p:spPr>
          <a:xfrm>
            <a:off x="1453167" y="392250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0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0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500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00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00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00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500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500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500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500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500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500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500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500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500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500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003" grpId="0" animBg="1"/>
      <p:bldP spid="1050004" grpId="0" animBg="1"/>
      <p:bldP spid="1050005" grpId="0" animBg="1"/>
      <p:bldP spid="1050006" grpId="0" animBg="1"/>
      <p:bldP spid="1050007" grpId="0" animBg="1"/>
      <p:bldP spid="1050008" grpId="0" animBg="1"/>
      <p:bldP spid="1050009" grpId="0" animBg="1"/>
      <p:bldP spid="1050010" grpId="0" animBg="1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82" name="Round Same Side Corner Rectangle 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183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0694A842-EDDC-48BE-A19A-0E513A34FD45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184" name="Rectangle 9"/>
          <p:cNvSpPr/>
          <p:nvPr userDrawn="1"/>
        </p:nvSpPr>
        <p:spPr>
          <a:xfrm>
            <a:off x="0" y="1346200"/>
            <a:ext cx="3067050" cy="156051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185" name="Rectangle 10"/>
          <p:cNvSpPr/>
          <p:nvPr userDrawn="1"/>
        </p:nvSpPr>
        <p:spPr>
          <a:xfrm>
            <a:off x="0" y="2906713"/>
            <a:ext cx="3067050" cy="15605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186" name="Rectangle 11"/>
          <p:cNvSpPr/>
          <p:nvPr userDrawn="1"/>
        </p:nvSpPr>
        <p:spPr>
          <a:xfrm>
            <a:off x="6086475" y="1346200"/>
            <a:ext cx="3057525" cy="156051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187" name="Rectangle 12"/>
          <p:cNvSpPr/>
          <p:nvPr userDrawn="1"/>
        </p:nvSpPr>
        <p:spPr>
          <a:xfrm>
            <a:off x="6086475" y="2906713"/>
            <a:ext cx="3057525" cy="15605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18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18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90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561652" y="1345431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91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4561652" y="2904045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92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3011103" y="1345431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93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3011103" y="2904045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50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050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50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50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184" grpId="0" animBg="1"/>
      <p:bldP spid="1050185" grpId="0" animBg="1"/>
      <p:bldP spid="1050186" grpId="0" animBg="1"/>
      <p:bldP spid="1050187" grpId="0" animBg="1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93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123950"/>
            <a:ext cx="9144000" cy="23622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9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89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0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722203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0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10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0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829175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9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5336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9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79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97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124614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9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3335768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94" name="Round Same Side Corner Rectangle 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195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AEEB4DE8-3148-4FBE-861D-AC3157DEF55E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196" name="Rectangle 11"/>
          <p:cNvSpPr/>
          <p:nvPr userDrawn="1"/>
        </p:nvSpPr>
        <p:spPr>
          <a:xfrm>
            <a:off x="520700" y="3551238"/>
            <a:ext cx="4032250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97" name="Rectangle 12"/>
          <p:cNvSpPr/>
          <p:nvPr userDrawn="1"/>
        </p:nvSpPr>
        <p:spPr>
          <a:xfrm>
            <a:off x="4592638" y="3551238"/>
            <a:ext cx="4032250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9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592067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9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1024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00" name="Text Placeholder 3"/>
          <p:cNvSpPr>
            <a:spLocks noGrp="1"/>
          </p:cNvSpPr>
          <p:nvPr>
            <p:ph type="body" sz="half" idx="15"/>
          </p:nvPr>
        </p:nvSpPr>
        <p:spPr>
          <a:xfrm>
            <a:off x="648949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201" name="Text Placeholder 3"/>
          <p:cNvSpPr>
            <a:spLocks noGrp="1"/>
          </p:cNvSpPr>
          <p:nvPr>
            <p:ph type="body" sz="half" idx="17"/>
          </p:nvPr>
        </p:nvSpPr>
        <p:spPr>
          <a:xfrm>
            <a:off x="643681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202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19992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203" name="Text Placeholder 3"/>
          <p:cNvSpPr>
            <a:spLocks noGrp="1"/>
          </p:cNvSpPr>
          <p:nvPr>
            <p:ph type="body" sz="half" idx="25"/>
          </p:nvPr>
        </p:nvSpPr>
        <p:spPr>
          <a:xfrm>
            <a:off x="4714724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20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20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0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0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196" grpId="0" animBg="1"/>
      <p:bldP spid="1050197" grpId="0" animBg="1"/>
    </p:bld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8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07" name="Round Same Side Corner Rectangle 10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308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AC8CDB90-9B2D-4167-A819-A5FD83B80492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309" name="Rectangle 12"/>
          <p:cNvSpPr/>
          <p:nvPr userDrawn="1"/>
        </p:nvSpPr>
        <p:spPr>
          <a:xfrm>
            <a:off x="657225" y="3800475"/>
            <a:ext cx="4721225" cy="895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310" name="Rectangle 17"/>
          <p:cNvSpPr/>
          <p:nvPr userDrawn="1"/>
        </p:nvSpPr>
        <p:spPr>
          <a:xfrm>
            <a:off x="5519738" y="1085850"/>
            <a:ext cx="2955925" cy="180022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311" name="Rectangle 20"/>
          <p:cNvSpPr/>
          <p:nvPr userDrawn="1"/>
        </p:nvSpPr>
        <p:spPr>
          <a:xfrm>
            <a:off x="5519738" y="4314825"/>
            <a:ext cx="2955925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31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31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14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65044" y="1085851"/>
            <a:ext cx="4705709" cy="270509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315" name="Text Placeholder 3"/>
          <p:cNvSpPr>
            <a:spLocks noGrp="1"/>
          </p:cNvSpPr>
          <p:nvPr>
            <p:ph type="body" sz="half" idx="15"/>
          </p:nvPr>
        </p:nvSpPr>
        <p:spPr>
          <a:xfrm>
            <a:off x="742937" y="4060729"/>
            <a:ext cx="4549923" cy="5598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316" name="Text Placeholder 3"/>
          <p:cNvSpPr>
            <a:spLocks noGrp="1"/>
          </p:cNvSpPr>
          <p:nvPr>
            <p:ph type="body" sz="half" idx="25"/>
          </p:nvPr>
        </p:nvSpPr>
        <p:spPr>
          <a:xfrm>
            <a:off x="736567" y="3854777"/>
            <a:ext cx="4562663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317" name="Text Placeholder 3"/>
          <p:cNvSpPr>
            <a:spLocks noGrp="1"/>
          </p:cNvSpPr>
          <p:nvPr>
            <p:ph type="body" sz="half" idx="26"/>
          </p:nvPr>
        </p:nvSpPr>
        <p:spPr>
          <a:xfrm>
            <a:off x="5638767" y="1482302"/>
            <a:ext cx="2718119" cy="127073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318" name="Text Placeholder 3"/>
          <p:cNvSpPr>
            <a:spLocks noGrp="1"/>
          </p:cNvSpPr>
          <p:nvPr>
            <p:ph type="body" sz="half" idx="27"/>
          </p:nvPr>
        </p:nvSpPr>
        <p:spPr>
          <a:xfrm>
            <a:off x="5634961" y="1276350"/>
            <a:ext cx="27257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31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52450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320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1444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0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0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0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0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309" grpId="0" animBg="1"/>
      <p:bldP spid="1050310" grpId="0" animBg="1"/>
      <p:bldP spid="1050311" grpId="0" animBg="1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8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37" name="Round Same Side Corner Rectangle 12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538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DDEFC16-7852-481E-87F4-D693B93ED2EF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539" name="Rectangle 14"/>
          <p:cNvSpPr/>
          <p:nvPr userDrawn="1"/>
        </p:nvSpPr>
        <p:spPr>
          <a:xfrm>
            <a:off x="520700" y="3551238"/>
            <a:ext cx="2593975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540" name="Rectangle 17"/>
          <p:cNvSpPr/>
          <p:nvPr userDrawn="1"/>
        </p:nvSpPr>
        <p:spPr>
          <a:xfrm>
            <a:off x="3281363" y="3551238"/>
            <a:ext cx="2593975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541" name="Rectangle 18"/>
          <p:cNvSpPr/>
          <p:nvPr userDrawn="1"/>
        </p:nvSpPr>
        <p:spPr>
          <a:xfrm>
            <a:off x="6027738" y="3551238"/>
            <a:ext cx="2593975" cy="990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054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5514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43" name="Text Placeholder 3"/>
          <p:cNvSpPr>
            <a:spLocks noGrp="1"/>
          </p:cNvSpPr>
          <p:nvPr>
            <p:ph type="body" sz="half" idx="15"/>
          </p:nvPr>
        </p:nvSpPr>
        <p:spPr>
          <a:xfrm>
            <a:off x="607777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544" name="Text Placeholder 3"/>
          <p:cNvSpPr>
            <a:spLocks noGrp="1"/>
          </p:cNvSpPr>
          <p:nvPr>
            <p:ph type="body" sz="half" idx="17"/>
          </p:nvPr>
        </p:nvSpPr>
        <p:spPr>
          <a:xfrm>
            <a:off x="604390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54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54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47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286125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48" name="Text Placeholder 3"/>
          <p:cNvSpPr>
            <a:spLocks noGrp="1"/>
          </p:cNvSpPr>
          <p:nvPr>
            <p:ph type="body" sz="half" idx="19"/>
          </p:nvPr>
        </p:nvSpPr>
        <p:spPr>
          <a:xfrm>
            <a:off x="3368388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549" name="Text Placeholder 3"/>
          <p:cNvSpPr>
            <a:spLocks noGrp="1"/>
          </p:cNvSpPr>
          <p:nvPr>
            <p:ph type="body" sz="half" idx="20"/>
          </p:nvPr>
        </p:nvSpPr>
        <p:spPr>
          <a:xfrm>
            <a:off x="3365001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550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6032662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51" name="Text Placeholder 3"/>
          <p:cNvSpPr>
            <a:spLocks noGrp="1"/>
          </p:cNvSpPr>
          <p:nvPr>
            <p:ph type="body" sz="half" idx="22"/>
          </p:nvPr>
        </p:nvSpPr>
        <p:spPr>
          <a:xfrm>
            <a:off x="6114925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552" name="Text Placeholder 3"/>
          <p:cNvSpPr>
            <a:spLocks noGrp="1"/>
          </p:cNvSpPr>
          <p:nvPr>
            <p:ph type="body" sz="half" idx="23"/>
          </p:nvPr>
        </p:nvSpPr>
        <p:spPr>
          <a:xfrm>
            <a:off x="6111538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5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5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05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05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05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05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539" grpId="0" animBg="1"/>
      <p:bldP spid="1050540" grpId="0" animBg="1"/>
      <p:bldP spid="1050541" grpId="0" animBg="1"/>
    </p:bld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21" name="Round Same Side Corner Rectangle 10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322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B00CF8C-8A7E-4F70-9C41-5D93341E682D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323" name="Rectangle 12"/>
          <p:cNvSpPr/>
          <p:nvPr userDrawn="1"/>
        </p:nvSpPr>
        <p:spPr>
          <a:xfrm>
            <a:off x="657225" y="3800475"/>
            <a:ext cx="4721225" cy="895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324" name="Rectangle 13"/>
          <p:cNvSpPr/>
          <p:nvPr userDrawn="1"/>
        </p:nvSpPr>
        <p:spPr>
          <a:xfrm>
            <a:off x="5519738" y="2505075"/>
            <a:ext cx="29559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325" name="Rectangle 14"/>
          <p:cNvSpPr/>
          <p:nvPr userDrawn="1"/>
        </p:nvSpPr>
        <p:spPr>
          <a:xfrm>
            <a:off x="5519738" y="4314825"/>
            <a:ext cx="2955925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32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32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2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65044" y="1085851"/>
            <a:ext cx="4705709" cy="270509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329" name="Text Placeholder 3"/>
          <p:cNvSpPr>
            <a:spLocks noGrp="1"/>
          </p:cNvSpPr>
          <p:nvPr>
            <p:ph type="body" sz="half" idx="15"/>
          </p:nvPr>
        </p:nvSpPr>
        <p:spPr>
          <a:xfrm>
            <a:off x="742937" y="4060729"/>
            <a:ext cx="4549923" cy="5598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330" name="Text Placeholder 3"/>
          <p:cNvSpPr>
            <a:spLocks noGrp="1"/>
          </p:cNvSpPr>
          <p:nvPr>
            <p:ph type="body" sz="half" idx="25"/>
          </p:nvPr>
        </p:nvSpPr>
        <p:spPr>
          <a:xfrm>
            <a:off x="736567" y="3854777"/>
            <a:ext cx="4562663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33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524500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332" name="Text Placeholder 3"/>
          <p:cNvSpPr>
            <a:spLocks noGrp="1"/>
          </p:cNvSpPr>
          <p:nvPr>
            <p:ph type="body" sz="half" idx="17"/>
          </p:nvPr>
        </p:nvSpPr>
        <p:spPr>
          <a:xfrm>
            <a:off x="5614441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33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52450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334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1444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0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0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0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0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323" grpId="0" animBg="1"/>
      <p:bldP spid="1050324" grpId="0" animBg="1"/>
      <p:bldP spid="1050325" grpId="0" animBg="1"/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29" name="Round Same Side Corner Rectangle 1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130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04F2A2D-5CA5-4908-81AC-60C9F65E5AA7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131" name="Rectangle 25"/>
          <p:cNvSpPr/>
          <p:nvPr userDrawn="1"/>
        </p:nvSpPr>
        <p:spPr>
          <a:xfrm>
            <a:off x="520700" y="3551238"/>
            <a:ext cx="1909763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32" name="Rectangle 29"/>
          <p:cNvSpPr/>
          <p:nvPr userDrawn="1"/>
        </p:nvSpPr>
        <p:spPr>
          <a:xfrm>
            <a:off x="2586038" y="3551238"/>
            <a:ext cx="1909762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33" name="Rectangle 30"/>
          <p:cNvSpPr/>
          <p:nvPr userDrawn="1"/>
        </p:nvSpPr>
        <p:spPr>
          <a:xfrm>
            <a:off x="4643438" y="3551238"/>
            <a:ext cx="1909762" cy="990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34" name="Rectangle 31"/>
          <p:cNvSpPr/>
          <p:nvPr userDrawn="1"/>
        </p:nvSpPr>
        <p:spPr>
          <a:xfrm>
            <a:off x="6700838" y="3551238"/>
            <a:ext cx="1909762" cy="990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3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4332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36" name="Text Placeholder 3"/>
          <p:cNvSpPr>
            <a:spLocks noGrp="1"/>
          </p:cNvSpPr>
          <p:nvPr>
            <p:ph type="body" sz="half" idx="15"/>
          </p:nvPr>
        </p:nvSpPr>
        <p:spPr>
          <a:xfrm>
            <a:off x="584923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137" name="Text Placeholder 3"/>
          <p:cNvSpPr>
            <a:spLocks noGrp="1"/>
          </p:cNvSpPr>
          <p:nvPr>
            <p:ph type="body" sz="half" idx="17"/>
          </p:nvPr>
        </p:nvSpPr>
        <p:spPr>
          <a:xfrm>
            <a:off x="582428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13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13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4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5891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41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497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142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472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143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6465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44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071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145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046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146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39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47" name="Text Placeholder 3"/>
          <p:cNvSpPr>
            <a:spLocks noGrp="1"/>
          </p:cNvSpPr>
          <p:nvPr>
            <p:ph type="body" sz="half" idx="25"/>
          </p:nvPr>
        </p:nvSpPr>
        <p:spPr>
          <a:xfrm>
            <a:off x="67645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148" name="Text Placeholder 3"/>
          <p:cNvSpPr>
            <a:spLocks noGrp="1"/>
          </p:cNvSpPr>
          <p:nvPr>
            <p:ph type="body" sz="half" idx="26"/>
          </p:nvPr>
        </p:nvSpPr>
        <p:spPr>
          <a:xfrm>
            <a:off x="67620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0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0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0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0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0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0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131" grpId="0" animBg="1"/>
      <p:bldP spid="1050132" grpId="0" animBg="1"/>
      <p:bldP spid="1050133" grpId="0" animBg="1"/>
      <p:bldP spid="1050134" grpId="0" animBg="1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4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02" name="Round Same Side Corner Rectangle 12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803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09B6121-456A-476B-B1BE-996D7CEA45A1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804" name="Rectangle 14"/>
          <p:cNvSpPr/>
          <p:nvPr userDrawn="1"/>
        </p:nvSpPr>
        <p:spPr>
          <a:xfrm>
            <a:off x="531813" y="2466975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805" name="Rectangle 17"/>
          <p:cNvSpPr/>
          <p:nvPr userDrawn="1"/>
        </p:nvSpPr>
        <p:spPr>
          <a:xfrm>
            <a:off x="2560638" y="2466975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806" name="Rectangle 18"/>
          <p:cNvSpPr/>
          <p:nvPr userDrawn="1"/>
        </p:nvSpPr>
        <p:spPr>
          <a:xfrm>
            <a:off x="4598988" y="2466975"/>
            <a:ext cx="19542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807" name="Rectangle 19"/>
          <p:cNvSpPr/>
          <p:nvPr userDrawn="1"/>
        </p:nvSpPr>
        <p:spPr>
          <a:xfrm>
            <a:off x="6616700" y="2466975"/>
            <a:ext cx="1955800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80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80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1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34668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11" name="Text Placeholder 3"/>
          <p:cNvSpPr>
            <a:spLocks noGrp="1"/>
          </p:cNvSpPr>
          <p:nvPr>
            <p:ph type="body" sz="half" idx="19"/>
          </p:nvPr>
        </p:nvSpPr>
        <p:spPr>
          <a:xfrm>
            <a:off x="621364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812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6451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13" name="Text Placeholder 3"/>
          <p:cNvSpPr>
            <a:spLocks noGrp="1"/>
          </p:cNvSpPr>
          <p:nvPr>
            <p:ph type="body" sz="half" idx="35"/>
          </p:nvPr>
        </p:nvSpPr>
        <p:spPr>
          <a:xfrm>
            <a:off x="265120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814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46018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15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885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816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66207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17" name="Text Placeholder 3"/>
          <p:cNvSpPr>
            <a:spLocks noGrp="1"/>
          </p:cNvSpPr>
          <p:nvPr>
            <p:ph type="body" sz="half" idx="43"/>
          </p:nvPr>
        </p:nvSpPr>
        <p:spPr>
          <a:xfrm>
            <a:off x="67074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818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34668" y="2952750"/>
            <a:ext cx="8075932" cy="1619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49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49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49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49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804" grpId="0" animBg="1"/>
      <p:bldP spid="1049805" grpId="0" animBg="1"/>
      <p:bldP spid="1049806" grpId="0" animBg="1"/>
      <p:bldP spid="1049807" grpId="0" animBg="1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68" name="Round Same Side Corner Rectangle 14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769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FFBD78E5-F91B-4DAE-98B1-2185729CC733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770" name="Rectangle 22"/>
          <p:cNvSpPr/>
          <p:nvPr userDrawn="1"/>
        </p:nvSpPr>
        <p:spPr>
          <a:xfrm>
            <a:off x="473075" y="2505075"/>
            <a:ext cx="2955925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771" name="Rectangle 25"/>
          <p:cNvSpPr/>
          <p:nvPr userDrawn="1"/>
        </p:nvSpPr>
        <p:spPr>
          <a:xfrm>
            <a:off x="473075" y="4314825"/>
            <a:ext cx="29559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772" name="Rectangle 26"/>
          <p:cNvSpPr/>
          <p:nvPr userDrawn="1"/>
        </p:nvSpPr>
        <p:spPr>
          <a:xfrm>
            <a:off x="3452813" y="2505075"/>
            <a:ext cx="29575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773" name="Rectangle 27"/>
          <p:cNvSpPr/>
          <p:nvPr userDrawn="1"/>
        </p:nvSpPr>
        <p:spPr>
          <a:xfrm>
            <a:off x="3452813" y="4314825"/>
            <a:ext cx="2957512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774" name="Rectangle 28"/>
          <p:cNvSpPr/>
          <p:nvPr userDrawn="1"/>
        </p:nvSpPr>
        <p:spPr>
          <a:xfrm>
            <a:off x="6438900" y="4314825"/>
            <a:ext cx="2255838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77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77943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76" name="Text Placeholder 3"/>
          <p:cNvSpPr>
            <a:spLocks noGrp="1"/>
          </p:cNvSpPr>
          <p:nvPr>
            <p:ph type="body" sz="half" idx="17"/>
          </p:nvPr>
        </p:nvSpPr>
        <p:spPr>
          <a:xfrm>
            <a:off x="567884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77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77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7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477943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80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7884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781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458550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82" name="Text Placeholder 3"/>
          <p:cNvSpPr>
            <a:spLocks noGrp="1"/>
          </p:cNvSpPr>
          <p:nvPr>
            <p:ph type="body" sz="half" idx="21"/>
          </p:nvPr>
        </p:nvSpPr>
        <p:spPr>
          <a:xfrm>
            <a:off x="3548491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783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345855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84" name="Text Placeholder 3"/>
          <p:cNvSpPr>
            <a:spLocks noGrp="1"/>
          </p:cNvSpPr>
          <p:nvPr>
            <p:ph type="body" sz="half" idx="23"/>
          </p:nvPr>
        </p:nvSpPr>
        <p:spPr>
          <a:xfrm>
            <a:off x="354849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78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438183" y="1085851"/>
            <a:ext cx="2248618" cy="322371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86" name="Text Placeholder 3"/>
          <p:cNvSpPr>
            <a:spLocks noGrp="1"/>
          </p:cNvSpPr>
          <p:nvPr>
            <p:ph type="body" sz="half" idx="25"/>
          </p:nvPr>
        </p:nvSpPr>
        <p:spPr>
          <a:xfrm>
            <a:off x="6510724" y="4408737"/>
            <a:ext cx="211134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97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97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497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497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497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497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497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497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497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497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770" grpId="0" animBg="1"/>
      <p:bldP spid="1049771" grpId="0" animBg="1"/>
      <p:bldP spid="1049772" grpId="0" animBg="1"/>
      <p:bldP spid="1049773" grpId="0" animBg="1"/>
      <p:bldP spid="1049774" grpId="0" animBg="1"/>
    </p:bld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7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76" name="Round Same Side Corner Rectangle 1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977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008009E0-E060-4341-B706-F577BF2708F3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978" name="Rectangle 13"/>
          <p:cNvSpPr/>
          <p:nvPr userDrawn="1"/>
        </p:nvSpPr>
        <p:spPr>
          <a:xfrm>
            <a:off x="2625725" y="4178300"/>
            <a:ext cx="1968500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49979" name="Rectangle 14"/>
          <p:cNvSpPr/>
          <p:nvPr userDrawn="1"/>
        </p:nvSpPr>
        <p:spPr>
          <a:xfrm>
            <a:off x="4683125" y="4178300"/>
            <a:ext cx="19685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49980" name="Rectangle 17"/>
          <p:cNvSpPr/>
          <p:nvPr userDrawn="1"/>
        </p:nvSpPr>
        <p:spPr>
          <a:xfrm>
            <a:off x="6721475" y="4178300"/>
            <a:ext cx="1968500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4998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98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983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2625727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84" name="Text Placeholder 3"/>
          <p:cNvSpPr>
            <a:spLocks noGrp="1"/>
          </p:cNvSpPr>
          <p:nvPr>
            <p:ph type="body" sz="half" idx="25"/>
          </p:nvPr>
        </p:nvSpPr>
        <p:spPr>
          <a:xfrm>
            <a:off x="2689026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85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4683127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86" name="Text Placeholder 3"/>
          <p:cNvSpPr>
            <a:spLocks noGrp="1"/>
          </p:cNvSpPr>
          <p:nvPr>
            <p:ph type="body" sz="half" idx="27"/>
          </p:nvPr>
        </p:nvSpPr>
        <p:spPr>
          <a:xfrm>
            <a:off x="4746426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87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721475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88" name="Text Placeholder 3"/>
          <p:cNvSpPr>
            <a:spLocks noGrp="1"/>
          </p:cNvSpPr>
          <p:nvPr>
            <p:ph type="body" sz="half" idx="29"/>
          </p:nvPr>
        </p:nvSpPr>
        <p:spPr>
          <a:xfrm>
            <a:off x="6784774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89" name="Text Placeholder 3"/>
          <p:cNvSpPr>
            <a:spLocks noGrp="1"/>
          </p:cNvSpPr>
          <p:nvPr>
            <p:ph type="body" sz="half" idx="15"/>
          </p:nvPr>
        </p:nvSpPr>
        <p:spPr>
          <a:xfrm>
            <a:off x="440784" y="1637063"/>
            <a:ext cx="1975932" cy="292223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990" name="Text Placeholder 3"/>
          <p:cNvSpPr>
            <a:spLocks noGrp="1"/>
          </p:cNvSpPr>
          <p:nvPr>
            <p:ph type="body" sz="half" idx="17"/>
          </p:nvPr>
        </p:nvSpPr>
        <p:spPr>
          <a:xfrm>
            <a:off x="438018" y="1351133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99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99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499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499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499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499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978" grpId="0" animBg="1"/>
      <p:bldP spid="1049979" grpId="0" animBg="1"/>
      <p:bldP spid="1049980" grpId="0" animBg="1"/>
    </p:bld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87" name="Round Same Side Corner Rectangle 13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488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A7683C3-6A43-4B32-BE7B-2351EFFE5753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489" name="Rectangle 17"/>
          <p:cNvSpPr/>
          <p:nvPr userDrawn="1"/>
        </p:nvSpPr>
        <p:spPr>
          <a:xfrm>
            <a:off x="390525" y="4295775"/>
            <a:ext cx="3511550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490" name="Rectangle 18"/>
          <p:cNvSpPr/>
          <p:nvPr userDrawn="1"/>
        </p:nvSpPr>
        <p:spPr>
          <a:xfrm>
            <a:off x="3938588" y="2486025"/>
            <a:ext cx="48736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491" name="Rectangle 19"/>
          <p:cNvSpPr/>
          <p:nvPr userDrawn="1"/>
        </p:nvSpPr>
        <p:spPr>
          <a:xfrm>
            <a:off x="3933825" y="4295775"/>
            <a:ext cx="1604963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492" name="Rectangle 20"/>
          <p:cNvSpPr/>
          <p:nvPr userDrawn="1"/>
        </p:nvSpPr>
        <p:spPr>
          <a:xfrm>
            <a:off x="5567363" y="4295775"/>
            <a:ext cx="1604962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493" name="Rectangle 21"/>
          <p:cNvSpPr/>
          <p:nvPr userDrawn="1"/>
        </p:nvSpPr>
        <p:spPr>
          <a:xfrm>
            <a:off x="7196138" y="4295775"/>
            <a:ext cx="1604962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49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49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96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90325" y="1066801"/>
            <a:ext cx="3505200" cy="322371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97" name="Text Placeholder 3"/>
          <p:cNvSpPr>
            <a:spLocks noGrp="1"/>
          </p:cNvSpPr>
          <p:nvPr>
            <p:ph type="body" sz="half" idx="27"/>
          </p:nvPr>
        </p:nvSpPr>
        <p:spPr>
          <a:xfrm>
            <a:off x="503405" y="4389687"/>
            <a:ext cx="329122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49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943624" y="1066800"/>
            <a:ext cx="4857239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99" name="Text Placeholder 3"/>
          <p:cNvSpPr>
            <a:spLocks noGrp="1"/>
          </p:cNvSpPr>
          <p:nvPr>
            <p:ph type="body" sz="half" idx="17"/>
          </p:nvPr>
        </p:nvSpPr>
        <p:spPr>
          <a:xfrm>
            <a:off x="4180150" y="2579936"/>
            <a:ext cx="43908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50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938863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01" name="Text Placeholder 3"/>
          <p:cNvSpPr>
            <a:spLocks noGrp="1"/>
          </p:cNvSpPr>
          <p:nvPr>
            <p:ph type="body" sz="half" idx="19"/>
          </p:nvPr>
        </p:nvSpPr>
        <p:spPr>
          <a:xfrm>
            <a:off x="4007710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502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572724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03" name="Text Placeholder 3"/>
          <p:cNvSpPr>
            <a:spLocks noGrp="1"/>
          </p:cNvSpPr>
          <p:nvPr>
            <p:ph type="body" sz="half" idx="29"/>
          </p:nvPr>
        </p:nvSpPr>
        <p:spPr>
          <a:xfrm>
            <a:off x="5641571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504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200700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05" name="Text Placeholder 3"/>
          <p:cNvSpPr>
            <a:spLocks noGrp="1"/>
          </p:cNvSpPr>
          <p:nvPr>
            <p:ph type="body" sz="half" idx="31"/>
          </p:nvPr>
        </p:nvSpPr>
        <p:spPr>
          <a:xfrm>
            <a:off x="7269547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0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0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0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0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0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489" grpId="0" animBg="1"/>
      <p:bldP spid="1050490" grpId="0" animBg="1"/>
      <p:bldP spid="1050491" grpId="0" animBg="1"/>
      <p:bldP spid="1050492" grpId="0" animBg="1"/>
      <p:bldP spid="1050493" grpId="0" animBg="1"/>
    </p:bld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54" name="Round Same Side Corner Rectangle 1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955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81C72C5-7A0F-4581-8137-87B7C2B52F5C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956" name="Rectangle 19"/>
          <p:cNvSpPr/>
          <p:nvPr userDrawn="1"/>
        </p:nvSpPr>
        <p:spPr>
          <a:xfrm>
            <a:off x="661988" y="2362200"/>
            <a:ext cx="2338387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57" name="Rectangle 20"/>
          <p:cNvSpPr/>
          <p:nvPr userDrawn="1"/>
        </p:nvSpPr>
        <p:spPr>
          <a:xfrm>
            <a:off x="3414713" y="2362200"/>
            <a:ext cx="2338387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58" name="Rectangle 21"/>
          <p:cNvSpPr/>
          <p:nvPr userDrawn="1"/>
        </p:nvSpPr>
        <p:spPr>
          <a:xfrm>
            <a:off x="6129338" y="2362200"/>
            <a:ext cx="2338387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59" name="Rectangle 22"/>
          <p:cNvSpPr/>
          <p:nvPr userDrawn="1"/>
        </p:nvSpPr>
        <p:spPr>
          <a:xfrm>
            <a:off x="661988" y="4133850"/>
            <a:ext cx="2338387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60" name="Rectangle 23"/>
          <p:cNvSpPr/>
          <p:nvPr userDrawn="1"/>
        </p:nvSpPr>
        <p:spPr>
          <a:xfrm>
            <a:off x="3414713" y="4133850"/>
            <a:ext cx="2338387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61" name="Rectangle 24"/>
          <p:cNvSpPr/>
          <p:nvPr userDrawn="1"/>
        </p:nvSpPr>
        <p:spPr>
          <a:xfrm>
            <a:off x="6129338" y="4133850"/>
            <a:ext cx="2338387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6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96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964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664168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65" name="Text Placeholder 3"/>
          <p:cNvSpPr>
            <a:spLocks noGrp="1"/>
          </p:cNvSpPr>
          <p:nvPr>
            <p:ph type="body" sz="half" idx="27"/>
          </p:nvPr>
        </p:nvSpPr>
        <p:spPr>
          <a:xfrm>
            <a:off x="737305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66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3416893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67" name="Text Placeholder 3"/>
          <p:cNvSpPr>
            <a:spLocks noGrp="1"/>
          </p:cNvSpPr>
          <p:nvPr>
            <p:ph type="body" sz="half" idx="29"/>
          </p:nvPr>
        </p:nvSpPr>
        <p:spPr>
          <a:xfrm>
            <a:off x="3490030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68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131518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69" name="Text Placeholder 3"/>
          <p:cNvSpPr>
            <a:spLocks noGrp="1"/>
          </p:cNvSpPr>
          <p:nvPr>
            <p:ph type="body" sz="half" idx="31"/>
          </p:nvPr>
        </p:nvSpPr>
        <p:spPr>
          <a:xfrm>
            <a:off x="6204655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70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64168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71" name="Text Placeholder 3"/>
          <p:cNvSpPr>
            <a:spLocks noGrp="1"/>
          </p:cNvSpPr>
          <p:nvPr>
            <p:ph type="body" sz="half" idx="33"/>
          </p:nvPr>
        </p:nvSpPr>
        <p:spPr>
          <a:xfrm>
            <a:off x="737305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72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416893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73" name="Text Placeholder 3"/>
          <p:cNvSpPr>
            <a:spLocks noGrp="1"/>
          </p:cNvSpPr>
          <p:nvPr>
            <p:ph type="body" sz="half" idx="35"/>
          </p:nvPr>
        </p:nvSpPr>
        <p:spPr>
          <a:xfrm>
            <a:off x="3490030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74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6131518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75" name="Text Placeholder 3"/>
          <p:cNvSpPr>
            <a:spLocks noGrp="1"/>
          </p:cNvSpPr>
          <p:nvPr>
            <p:ph type="body" sz="half" idx="37"/>
          </p:nvPr>
        </p:nvSpPr>
        <p:spPr>
          <a:xfrm>
            <a:off x="6204655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49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49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49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49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49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49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956" grpId="0" animBg="1"/>
      <p:bldP spid="1049957" grpId="0" animBg="1"/>
      <p:bldP spid="1049958" grpId="0" animBg="1"/>
      <p:bldP spid="1049959" grpId="0" animBg="1"/>
      <p:bldP spid="1049960" grpId="0" animBg="1"/>
      <p:bldP spid="1049961" grpId="0" animBg="1"/>
    </p:bld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1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96" name="Round Same Side Corner Rectangle 1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897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3D5A236-2FA6-4D9D-95D4-67F5B634FAE2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898" name="Rectangle 21"/>
          <p:cNvSpPr/>
          <p:nvPr userDrawn="1"/>
        </p:nvSpPr>
        <p:spPr>
          <a:xfrm>
            <a:off x="585788" y="4295775"/>
            <a:ext cx="2890837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899" name="Rectangle 24"/>
          <p:cNvSpPr/>
          <p:nvPr userDrawn="1"/>
        </p:nvSpPr>
        <p:spPr>
          <a:xfrm>
            <a:off x="3581400" y="2466975"/>
            <a:ext cx="1604963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00" name="Rectangle 25"/>
          <p:cNvSpPr/>
          <p:nvPr userDrawn="1"/>
        </p:nvSpPr>
        <p:spPr>
          <a:xfrm>
            <a:off x="5262563" y="2466975"/>
            <a:ext cx="160655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01" name="Rectangle 28"/>
          <p:cNvSpPr/>
          <p:nvPr userDrawn="1"/>
        </p:nvSpPr>
        <p:spPr>
          <a:xfrm>
            <a:off x="6948488" y="2466975"/>
            <a:ext cx="160496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02" name="Rectangle 29"/>
          <p:cNvSpPr/>
          <p:nvPr userDrawn="1"/>
        </p:nvSpPr>
        <p:spPr>
          <a:xfrm>
            <a:off x="3581400" y="4267200"/>
            <a:ext cx="1604963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03" name="Rectangle 30"/>
          <p:cNvSpPr/>
          <p:nvPr userDrawn="1"/>
        </p:nvSpPr>
        <p:spPr>
          <a:xfrm>
            <a:off x="5262563" y="4267200"/>
            <a:ext cx="1606550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04" name="Rectangle 32"/>
          <p:cNvSpPr/>
          <p:nvPr userDrawn="1"/>
        </p:nvSpPr>
        <p:spPr>
          <a:xfrm>
            <a:off x="6948488" y="4267200"/>
            <a:ext cx="1604962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90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90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907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587841" y="1152525"/>
            <a:ext cx="2886275" cy="31379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08" name="Text Placeholder 3"/>
          <p:cNvSpPr>
            <a:spLocks noGrp="1"/>
          </p:cNvSpPr>
          <p:nvPr>
            <p:ph type="body" sz="half" idx="27"/>
          </p:nvPr>
        </p:nvSpPr>
        <p:spPr>
          <a:xfrm>
            <a:off x="675939" y="4389687"/>
            <a:ext cx="271007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0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585839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10" name="Text Placeholder 3"/>
          <p:cNvSpPr>
            <a:spLocks noGrp="1"/>
          </p:cNvSpPr>
          <p:nvPr>
            <p:ph type="body" sz="half" idx="19"/>
          </p:nvPr>
        </p:nvSpPr>
        <p:spPr>
          <a:xfrm>
            <a:off x="3654686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11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268160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12" name="Text Placeholder 3"/>
          <p:cNvSpPr>
            <a:spLocks noGrp="1"/>
          </p:cNvSpPr>
          <p:nvPr>
            <p:ph type="body" sz="half" idx="29"/>
          </p:nvPr>
        </p:nvSpPr>
        <p:spPr>
          <a:xfrm>
            <a:off x="5337007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1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953286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14" name="Text Placeholder 3"/>
          <p:cNvSpPr>
            <a:spLocks noGrp="1"/>
          </p:cNvSpPr>
          <p:nvPr>
            <p:ph type="body" sz="half" idx="31"/>
          </p:nvPr>
        </p:nvSpPr>
        <p:spPr>
          <a:xfrm>
            <a:off x="7022133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15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3585839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16" name="Text Placeholder 3"/>
          <p:cNvSpPr>
            <a:spLocks noGrp="1"/>
          </p:cNvSpPr>
          <p:nvPr>
            <p:ph type="body" sz="half" idx="33"/>
          </p:nvPr>
        </p:nvSpPr>
        <p:spPr>
          <a:xfrm>
            <a:off x="3654686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17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5268160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18" name="Text Placeholder 3"/>
          <p:cNvSpPr>
            <a:spLocks noGrp="1"/>
          </p:cNvSpPr>
          <p:nvPr>
            <p:ph type="body" sz="half" idx="35"/>
          </p:nvPr>
        </p:nvSpPr>
        <p:spPr>
          <a:xfrm>
            <a:off x="5337007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19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6953286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20" name="Text Placeholder 3"/>
          <p:cNvSpPr>
            <a:spLocks noGrp="1"/>
          </p:cNvSpPr>
          <p:nvPr>
            <p:ph type="body" sz="half" idx="37"/>
          </p:nvPr>
        </p:nvSpPr>
        <p:spPr>
          <a:xfrm>
            <a:off x="7022133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49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49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49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49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49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49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1049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898" grpId="0" animBg="1"/>
      <p:bldP spid="1049899" grpId="0" animBg="1"/>
      <p:bldP spid="1049900" grpId="0" animBg="1"/>
      <p:bldP spid="1049901" grpId="0" animBg="1"/>
      <p:bldP spid="1049902" grpId="0" animBg="1"/>
      <p:bldP spid="1049903" grpId="0" animBg="1"/>
      <p:bldP spid="1049904" grpId="0" animBg="1"/>
    </p:bld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27" name="Round Same Side Corner Rectangle 2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428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81E6FBC-6591-4F26-B6EB-663DBA6D2AAC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429" name="Rectangle 23"/>
          <p:cNvSpPr/>
          <p:nvPr userDrawn="1"/>
        </p:nvSpPr>
        <p:spPr>
          <a:xfrm>
            <a:off x="531813" y="2466975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30" name="Rectangle 24"/>
          <p:cNvSpPr/>
          <p:nvPr userDrawn="1"/>
        </p:nvSpPr>
        <p:spPr>
          <a:xfrm>
            <a:off x="531813" y="4267200"/>
            <a:ext cx="1954212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31" name="Rectangle 25"/>
          <p:cNvSpPr/>
          <p:nvPr userDrawn="1"/>
        </p:nvSpPr>
        <p:spPr>
          <a:xfrm>
            <a:off x="2560638" y="2466975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32" name="Rectangle 26"/>
          <p:cNvSpPr/>
          <p:nvPr userDrawn="1"/>
        </p:nvSpPr>
        <p:spPr>
          <a:xfrm>
            <a:off x="2560638" y="4267200"/>
            <a:ext cx="1955800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33" name="Rectangle 27"/>
          <p:cNvSpPr/>
          <p:nvPr userDrawn="1"/>
        </p:nvSpPr>
        <p:spPr>
          <a:xfrm>
            <a:off x="4598988" y="2466975"/>
            <a:ext cx="19542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34" name="Rectangle 28"/>
          <p:cNvSpPr/>
          <p:nvPr userDrawn="1"/>
        </p:nvSpPr>
        <p:spPr>
          <a:xfrm>
            <a:off x="4598988" y="4267200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35" name="Rectangle 31"/>
          <p:cNvSpPr/>
          <p:nvPr userDrawn="1"/>
        </p:nvSpPr>
        <p:spPr>
          <a:xfrm>
            <a:off x="6616700" y="2466975"/>
            <a:ext cx="1955800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36" name="Rectangle 32"/>
          <p:cNvSpPr/>
          <p:nvPr userDrawn="1"/>
        </p:nvSpPr>
        <p:spPr>
          <a:xfrm>
            <a:off x="6616700" y="4267200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3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43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43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31281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40" name="Text Placeholder 3"/>
          <p:cNvSpPr>
            <a:spLocks noGrp="1"/>
          </p:cNvSpPr>
          <p:nvPr>
            <p:ph type="body" sz="half" idx="19"/>
          </p:nvPr>
        </p:nvSpPr>
        <p:spPr>
          <a:xfrm>
            <a:off x="617977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41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34668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42" name="Text Placeholder 3"/>
          <p:cNvSpPr>
            <a:spLocks noGrp="1"/>
          </p:cNvSpPr>
          <p:nvPr>
            <p:ph type="body" sz="half" idx="33"/>
          </p:nvPr>
        </p:nvSpPr>
        <p:spPr>
          <a:xfrm>
            <a:off x="621364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43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6451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44" name="Text Placeholder 3"/>
          <p:cNvSpPr>
            <a:spLocks noGrp="1"/>
          </p:cNvSpPr>
          <p:nvPr>
            <p:ph type="body" sz="half" idx="35"/>
          </p:nvPr>
        </p:nvSpPr>
        <p:spPr>
          <a:xfrm>
            <a:off x="265120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45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256451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46" name="Text Placeholder 3"/>
          <p:cNvSpPr>
            <a:spLocks noGrp="1"/>
          </p:cNvSpPr>
          <p:nvPr>
            <p:ph type="body" sz="half" idx="37"/>
          </p:nvPr>
        </p:nvSpPr>
        <p:spPr>
          <a:xfrm>
            <a:off x="265120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47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46018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48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885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49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460186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50" name="Text Placeholder 3"/>
          <p:cNvSpPr>
            <a:spLocks noGrp="1"/>
          </p:cNvSpPr>
          <p:nvPr>
            <p:ph type="body" sz="half" idx="41"/>
          </p:nvPr>
        </p:nvSpPr>
        <p:spPr>
          <a:xfrm>
            <a:off x="468855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51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66207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52" name="Text Placeholder 3"/>
          <p:cNvSpPr>
            <a:spLocks noGrp="1"/>
          </p:cNvSpPr>
          <p:nvPr>
            <p:ph type="body" sz="half" idx="43"/>
          </p:nvPr>
        </p:nvSpPr>
        <p:spPr>
          <a:xfrm>
            <a:off x="67074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53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662076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54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0745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49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49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49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49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49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49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1049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5" dur="500"/>
                                        <p:tgtEl>
                                          <p:spTgt spid="1049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429" grpId="0" animBg="1"/>
      <p:bldP spid="1049430" grpId="0" animBg="1"/>
      <p:bldP spid="1049431" grpId="0" animBg="1"/>
      <p:bldP spid="1049432" grpId="0" animBg="1"/>
      <p:bldP spid="1049433" grpId="0" animBg="1"/>
      <p:bldP spid="1049434" grpId="0" animBg="1"/>
      <p:bldP spid="1049435" grpId="0" animBg="1"/>
      <p:bldP spid="1049436" grpId="0" animBg="1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5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58" name="Round Same Side Corner Rectangle 18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459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11DE3A9-9DEB-4967-AA86-6779AA5607A5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460" name="Rectangle 20"/>
          <p:cNvSpPr/>
          <p:nvPr userDrawn="1"/>
        </p:nvSpPr>
        <p:spPr>
          <a:xfrm>
            <a:off x="-6350" y="1181100"/>
            <a:ext cx="1831975" cy="1657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61" name="Rectangle 21"/>
          <p:cNvSpPr/>
          <p:nvPr userDrawn="1"/>
        </p:nvSpPr>
        <p:spPr>
          <a:xfrm>
            <a:off x="1825625" y="2838450"/>
            <a:ext cx="1833563" cy="165735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62" name="Rectangle 22"/>
          <p:cNvSpPr/>
          <p:nvPr userDrawn="1"/>
        </p:nvSpPr>
        <p:spPr>
          <a:xfrm>
            <a:off x="3656013" y="1181100"/>
            <a:ext cx="1831975" cy="16573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63" name="Rectangle 23"/>
          <p:cNvSpPr/>
          <p:nvPr userDrawn="1"/>
        </p:nvSpPr>
        <p:spPr>
          <a:xfrm>
            <a:off x="5487988" y="2838450"/>
            <a:ext cx="1831975" cy="16573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64" name="Rectangle 24"/>
          <p:cNvSpPr/>
          <p:nvPr userDrawn="1"/>
        </p:nvSpPr>
        <p:spPr>
          <a:xfrm>
            <a:off x="7312025" y="1181100"/>
            <a:ext cx="1831975" cy="165735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46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46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467" name="Text Placeholder 3"/>
          <p:cNvSpPr>
            <a:spLocks noGrp="1"/>
          </p:cNvSpPr>
          <p:nvPr>
            <p:ph type="body" sz="half" idx="15"/>
          </p:nvPr>
        </p:nvSpPr>
        <p:spPr>
          <a:xfrm>
            <a:off x="97369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468" name="Text Placeholder 3"/>
          <p:cNvSpPr>
            <a:spLocks noGrp="1"/>
          </p:cNvSpPr>
          <p:nvPr>
            <p:ph type="body" sz="half" idx="17"/>
          </p:nvPr>
        </p:nvSpPr>
        <p:spPr>
          <a:xfrm>
            <a:off x="94922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6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-3387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70" name="Text Placeholder 3"/>
          <p:cNvSpPr>
            <a:spLocks noGrp="1"/>
          </p:cNvSpPr>
          <p:nvPr>
            <p:ph type="body" sz="half" idx="19"/>
          </p:nvPr>
        </p:nvSpPr>
        <p:spPr>
          <a:xfrm>
            <a:off x="1930064" y="323490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471" name="Text Placeholder 3"/>
          <p:cNvSpPr>
            <a:spLocks noGrp="1"/>
          </p:cNvSpPr>
          <p:nvPr>
            <p:ph type="body" sz="half" idx="20"/>
          </p:nvPr>
        </p:nvSpPr>
        <p:spPr>
          <a:xfrm>
            <a:off x="1927617" y="302895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72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829308" y="1181100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73" name="Text Placeholder 3"/>
          <p:cNvSpPr>
            <a:spLocks noGrp="1"/>
          </p:cNvSpPr>
          <p:nvPr>
            <p:ph type="body" sz="half" idx="22"/>
          </p:nvPr>
        </p:nvSpPr>
        <p:spPr>
          <a:xfrm>
            <a:off x="3759372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474" name="Text Placeholder 3"/>
          <p:cNvSpPr>
            <a:spLocks noGrp="1"/>
          </p:cNvSpPr>
          <p:nvPr>
            <p:ph type="body" sz="half" idx="23"/>
          </p:nvPr>
        </p:nvSpPr>
        <p:spPr>
          <a:xfrm>
            <a:off x="3756925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7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3658616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76" name="Text Placeholder 3"/>
          <p:cNvSpPr>
            <a:spLocks noGrp="1"/>
          </p:cNvSpPr>
          <p:nvPr>
            <p:ph type="body" sz="half" idx="25"/>
          </p:nvPr>
        </p:nvSpPr>
        <p:spPr>
          <a:xfrm>
            <a:off x="5592067" y="323490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477" name="Text Placeholder 3"/>
          <p:cNvSpPr>
            <a:spLocks noGrp="1"/>
          </p:cNvSpPr>
          <p:nvPr>
            <p:ph type="body" sz="half" idx="26"/>
          </p:nvPr>
        </p:nvSpPr>
        <p:spPr>
          <a:xfrm>
            <a:off x="5589620" y="302895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78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5491311" y="1181100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79" name="Text Placeholder 3"/>
          <p:cNvSpPr>
            <a:spLocks noGrp="1"/>
          </p:cNvSpPr>
          <p:nvPr>
            <p:ph type="body" sz="half" idx="28"/>
          </p:nvPr>
        </p:nvSpPr>
        <p:spPr>
          <a:xfrm>
            <a:off x="7415448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480" name="Text Placeholder 3"/>
          <p:cNvSpPr>
            <a:spLocks noGrp="1"/>
          </p:cNvSpPr>
          <p:nvPr>
            <p:ph type="body" sz="half" idx="29"/>
          </p:nvPr>
        </p:nvSpPr>
        <p:spPr>
          <a:xfrm>
            <a:off x="7413001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81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314692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9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9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494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494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49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49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494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494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494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494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460" grpId="0" animBg="1"/>
      <p:bldP spid="1049461" grpId="0" animBg="1"/>
      <p:bldP spid="1049462" grpId="0" animBg="1"/>
      <p:bldP spid="1049463" grpId="0" animBg="1"/>
      <p:bldP spid="1049464" grpId="0" animBg="1"/>
    </p:bld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6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49" name="Round Same Side Corner Rectangle 24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150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ECC3E348-D6A2-40D8-B451-DDEDD5CF2D21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151" name="Rectangle 26"/>
          <p:cNvSpPr/>
          <p:nvPr userDrawn="1"/>
        </p:nvSpPr>
        <p:spPr>
          <a:xfrm>
            <a:off x="-4763" y="-9525"/>
            <a:ext cx="1831976" cy="1719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52" name="Rectangle 27"/>
          <p:cNvSpPr/>
          <p:nvPr userDrawn="1"/>
        </p:nvSpPr>
        <p:spPr>
          <a:xfrm>
            <a:off x="1830388" y="1700213"/>
            <a:ext cx="1838325" cy="171926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53" name="Rectangle 28"/>
          <p:cNvSpPr/>
          <p:nvPr userDrawn="1"/>
        </p:nvSpPr>
        <p:spPr>
          <a:xfrm>
            <a:off x="3667125" y="-9525"/>
            <a:ext cx="1838325" cy="171926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54" name="Rectangle 29"/>
          <p:cNvSpPr/>
          <p:nvPr userDrawn="1"/>
        </p:nvSpPr>
        <p:spPr>
          <a:xfrm>
            <a:off x="5503863" y="1700213"/>
            <a:ext cx="1836737" cy="171926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55" name="Rectangle 30"/>
          <p:cNvSpPr/>
          <p:nvPr userDrawn="1"/>
        </p:nvSpPr>
        <p:spPr>
          <a:xfrm>
            <a:off x="7339013" y="-9525"/>
            <a:ext cx="1833562" cy="171926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56" name="Rectangle 31"/>
          <p:cNvSpPr/>
          <p:nvPr userDrawn="1"/>
        </p:nvSpPr>
        <p:spPr>
          <a:xfrm>
            <a:off x="-4763" y="3429000"/>
            <a:ext cx="1836738" cy="172085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57" name="Rectangle 32"/>
          <p:cNvSpPr/>
          <p:nvPr userDrawn="1"/>
        </p:nvSpPr>
        <p:spPr>
          <a:xfrm>
            <a:off x="3667125" y="3419475"/>
            <a:ext cx="1838325" cy="17303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58" name="Rectangle 33"/>
          <p:cNvSpPr/>
          <p:nvPr userDrawn="1"/>
        </p:nvSpPr>
        <p:spPr>
          <a:xfrm>
            <a:off x="7339013" y="3429000"/>
            <a:ext cx="1833562" cy="17208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159" name="Text Placeholder 3"/>
          <p:cNvSpPr>
            <a:spLocks noGrp="1"/>
          </p:cNvSpPr>
          <p:nvPr>
            <p:ph type="body" sz="half" idx="15"/>
          </p:nvPr>
        </p:nvSpPr>
        <p:spPr>
          <a:xfrm>
            <a:off x="97369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160" name="Text Placeholder 3"/>
          <p:cNvSpPr>
            <a:spLocks noGrp="1"/>
          </p:cNvSpPr>
          <p:nvPr>
            <p:ph type="body" sz="half" idx="17"/>
          </p:nvPr>
        </p:nvSpPr>
        <p:spPr>
          <a:xfrm>
            <a:off x="94922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16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-3387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62" name="Text Placeholder 3"/>
          <p:cNvSpPr>
            <a:spLocks noGrp="1"/>
          </p:cNvSpPr>
          <p:nvPr>
            <p:ph type="body" sz="half" idx="19"/>
          </p:nvPr>
        </p:nvSpPr>
        <p:spPr>
          <a:xfrm>
            <a:off x="1933451" y="2116300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163" name="Text Placeholder 3"/>
          <p:cNvSpPr>
            <a:spLocks noGrp="1"/>
          </p:cNvSpPr>
          <p:nvPr>
            <p:ph type="body" sz="half" idx="20"/>
          </p:nvPr>
        </p:nvSpPr>
        <p:spPr>
          <a:xfrm>
            <a:off x="1931004" y="1910348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164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832695" y="-9525"/>
            <a:ext cx="1836082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65" name="Text Placeholder 3"/>
          <p:cNvSpPr>
            <a:spLocks noGrp="1"/>
          </p:cNvSpPr>
          <p:nvPr>
            <p:ph type="body" sz="half" idx="22"/>
          </p:nvPr>
        </p:nvSpPr>
        <p:spPr>
          <a:xfrm>
            <a:off x="3769533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166" name="Text Placeholder 3"/>
          <p:cNvSpPr>
            <a:spLocks noGrp="1"/>
          </p:cNvSpPr>
          <p:nvPr>
            <p:ph type="body" sz="half" idx="23"/>
          </p:nvPr>
        </p:nvSpPr>
        <p:spPr>
          <a:xfrm>
            <a:off x="3767086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167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3668777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68" name="Text Placeholder 3"/>
          <p:cNvSpPr>
            <a:spLocks noGrp="1"/>
          </p:cNvSpPr>
          <p:nvPr>
            <p:ph type="body" sz="half" idx="25"/>
          </p:nvPr>
        </p:nvSpPr>
        <p:spPr>
          <a:xfrm>
            <a:off x="5605615" y="2116300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169" name="Text Placeholder 3"/>
          <p:cNvSpPr>
            <a:spLocks noGrp="1"/>
          </p:cNvSpPr>
          <p:nvPr>
            <p:ph type="body" sz="half" idx="26"/>
          </p:nvPr>
        </p:nvSpPr>
        <p:spPr>
          <a:xfrm>
            <a:off x="5603168" y="1910348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170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5504859" y="-9525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71" name="Text Placeholder 3"/>
          <p:cNvSpPr>
            <a:spLocks noGrp="1"/>
          </p:cNvSpPr>
          <p:nvPr>
            <p:ph type="body" sz="half" idx="28"/>
          </p:nvPr>
        </p:nvSpPr>
        <p:spPr>
          <a:xfrm>
            <a:off x="7441697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172" name="Text Placeholder 3"/>
          <p:cNvSpPr>
            <a:spLocks noGrp="1"/>
          </p:cNvSpPr>
          <p:nvPr>
            <p:ph type="body" sz="half" idx="29"/>
          </p:nvPr>
        </p:nvSpPr>
        <p:spPr>
          <a:xfrm>
            <a:off x="7439250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17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340941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74" name="Text Placeholder 3"/>
          <p:cNvSpPr>
            <a:spLocks noGrp="1"/>
          </p:cNvSpPr>
          <p:nvPr>
            <p:ph type="body" sz="half" idx="31"/>
          </p:nvPr>
        </p:nvSpPr>
        <p:spPr>
          <a:xfrm>
            <a:off x="97369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175" name="Text Placeholder 3"/>
          <p:cNvSpPr>
            <a:spLocks noGrp="1"/>
          </p:cNvSpPr>
          <p:nvPr>
            <p:ph type="body" sz="half" idx="32"/>
          </p:nvPr>
        </p:nvSpPr>
        <p:spPr>
          <a:xfrm>
            <a:off x="94922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176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1832695" y="3420244"/>
            <a:ext cx="1829308" cy="172917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77" name="Text Placeholder 3"/>
          <p:cNvSpPr>
            <a:spLocks noGrp="1"/>
          </p:cNvSpPr>
          <p:nvPr>
            <p:ph type="body" sz="half" idx="34"/>
          </p:nvPr>
        </p:nvSpPr>
        <p:spPr>
          <a:xfrm>
            <a:off x="3769533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178" name="Text Placeholder 3"/>
          <p:cNvSpPr>
            <a:spLocks noGrp="1"/>
          </p:cNvSpPr>
          <p:nvPr>
            <p:ph type="body" sz="half" idx="35"/>
          </p:nvPr>
        </p:nvSpPr>
        <p:spPr>
          <a:xfrm>
            <a:off x="3767086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179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504859" y="3420244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80" name="Text Placeholder 3"/>
          <p:cNvSpPr>
            <a:spLocks noGrp="1"/>
          </p:cNvSpPr>
          <p:nvPr>
            <p:ph type="body" sz="half" idx="37"/>
          </p:nvPr>
        </p:nvSpPr>
        <p:spPr>
          <a:xfrm>
            <a:off x="7441697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181" name="Text Placeholder 3"/>
          <p:cNvSpPr>
            <a:spLocks noGrp="1"/>
          </p:cNvSpPr>
          <p:nvPr>
            <p:ph type="body" sz="half" idx="38"/>
          </p:nvPr>
        </p:nvSpPr>
        <p:spPr>
          <a:xfrm>
            <a:off x="7439250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0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0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0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0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50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0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0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0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0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0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0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0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0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50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50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0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0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0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50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50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50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500"/>
                            </p:stCondLst>
                            <p:childTnLst>
                              <p:par>
                                <p:cTn id="4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50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050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50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151" grpId="0" animBg="1"/>
      <p:bldP spid="1050152" grpId="0" animBg="1"/>
      <p:bldP spid="1050153" grpId="0" animBg="1"/>
      <p:bldP spid="1050154" grpId="0" animBg="1"/>
      <p:bldP spid="1050155" grpId="0" animBg="1"/>
      <p:bldP spid="1050156" grpId="0" animBg="1"/>
      <p:bldP spid="1050157" grpId="0" animBg="1"/>
      <p:bldP spid="1050158" grpId="0" animBg="1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09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0" y="0"/>
            <a:ext cx="2947737" cy="51435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10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3098132" y="0"/>
            <a:ext cx="2947737" cy="2492943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11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098132" y="2650557"/>
            <a:ext cx="2947737" cy="2492943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12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196263" y="0"/>
            <a:ext cx="2947737" cy="51435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2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22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22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23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524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24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48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25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572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26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6096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27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7620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2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29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1524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30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048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31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572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32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096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33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7620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34" name="Text Placeholder 3"/>
          <p:cNvSpPr>
            <a:spLocks noGrp="1"/>
          </p:cNvSpPr>
          <p:nvPr>
            <p:ph type="body" sz="half" idx="15"/>
          </p:nvPr>
        </p:nvSpPr>
        <p:spPr>
          <a:xfrm>
            <a:off x="685799" y="4175189"/>
            <a:ext cx="7772401" cy="758761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r>
              <a:rPr lang="en-US" dirty="0" smtClean="0"/>
              <a:t>Click to add Text</a:t>
            </a:r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0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20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04" name="Picture Placeholder 7"/>
          <p:cNvSpPr>
            <a:spLocks noGrp="1"/>
          </p:cNvSpPr>
          <p:nvPr>
            <p:ph type="pic" sz="quarter" idx="25"/>
          </p:nvPr>
        </p:nvSpPr>
        <p:spPr>
          <a:xfrm rot="20775122">
            <a:off x="102680" y="1203313"/>
            <a:ext cx="2951136" cy="280147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05" name="Picture Placeholder 7"/>
          <p:cNvSpPr>
            <a:spLocks noGrp="1"/>
          </p:cNvSpPr>
          <p:nvPr>
            <p:ph type="pic" sz="quarter" idx="26"/>
          </p:nvPr>
        </p:nvSpPr>
        <p:spPr>
          <a:xfrm rot="457463">
            <a:off x="2538381" y="1247347"/>
            <a:ext cx="1633188" cy="155036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06" name="Picture Placeholder 7"/>
          <p:cNvSpPr>
            <a:spLocks noGrp="1"/>
          </p:cNvSpPr>
          <p:nvPr>
            <p:ph type="pic" sz="quarter" idx="27"/>
          </p:nvPr>
        </p:nvSpPr>
        <p:spPr>
          <a:xfrm rot="19994775">
            <a:off x="2210883" y="3038768"/>
            <a:ext cx="1873282" cy="177828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07" name="Picture Placeholder 7"/>
          <p:cNvSpPr>
            <a:spLocks noGrp="1"/>
          </p:cNvSpPr>
          <p:nvPr>
            <p:ph type="pic" sz="quarter" idx="28"/>
          </p:nvPr>
        </p:nvSpPr>
        <p:spPr>
          <a:xfrm rot="1077462">
            <a:off x="5077173" y="2938105"/>
            <a:ext cx="1642640" cy="155933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08" name="Picture Placeholder 7"/>
          <p:cNvSpPr>
            <a:spLocks noGrp="1"/>
          </p:cNvSpPr>
          <p:nvPr>
            <p:ph type="pic" sz="quarter" idx="29"/>
          </p:nvPr>
        </p:nvSpPr>
        <p:spPr>
          <a:xfrm rot="21085855">
            <a:off x="6758537" y="3015599"/>
            <a:ext cx="1642638" cy="15593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87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27901" y="1681203"/>
            <a:ext cx="1468299" cy="1471971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5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8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78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90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1274901" y="1681203"/>
            <a:ext cx="1468299" cy="1471971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1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91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3466494" y="1352550"/>
            <a:ext cx="2123964" cy="2129276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3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92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317563" y="2502074"/>
            <a:ext cx="1785268" cy="1789733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4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93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057400" y="2502074"/>
            <a:ext cx="1785268" cy="1789733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2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6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26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67" name="Picture Placeholder 7"/>
          <p:cNvSpPr>
            <a:spLocks noGrp="1"/>
          </p:cNvSpPr>
          <p:nvPr>
            <p:ph type="pic" sz="quarter" idx="25"/>
          </p:nvPr>
        </p:nvSpPr>
        <p:spPr>
          <a:xfrm rot="20775122">
            <a:off x="776842" y="1327509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68" name="Picture Placeholder 7"/>
          <p:cNvSpPr>
            <a:spLocks noGrp="1"/>
          </p:cNvSpPr>
          <p:nvPr>
            <p:ph type="pic" sz="quarter" idx="26"/>
          </p:nvPr>
        </p:nvSpPr>
        <p:spPr>
          <a:xfrm rot="457463">
            <a:off x="2361307" y="1357460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69" name="Picture Placeholder 7"/>
          <p:cNvSpPr>
            <a:spLocks noGrp="1"/>
          </p:cNvSpPr>
          <p:nvPr>
            <p:ph type="pic" sz="quarter" idx="29"/>
          </p:nvPr>
        </p:nvSpPr>
        <p:spPr>
          <a:xfrm rot="20775122">
            <a:off x="4456338" y="1327509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70" name="Picture Placeholder 7"/>
          <p:cNvSpPr>
            <a:spLocks noGrp="1"/>
          </p:cNvSpPr>
          <p:nvPr>
            <p:ph type="pic" sz="quarter" idx="30"/>
          </p:nvPr>
        </p:nvSpPr>
        <p:spPr>
          <a:xfrm rot="457463">
            <a:off x="6167540" y="1357460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71" name="Picture Placeholder 7"/>
          <p:cNvSpPr>
            <a:spLocks noGrp="1"/>
          </p:cNvSpPr>
          <p:nvPr>
            <p:ph type="pic" sz="quarter" idx="28"/>
          </p:nvPr>
        </p:nvSpPr>
        <p:spPr>
          <a:xfrm rot="20844789">
            <a:off x="2836386" y="2909696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72" name="Picture Placeholder 7"/>
          <p:cNvSpPr>
            <a:spLocks noGrp="1"/>
          </p:cNvSpPr>
          <p:nvPr>
            <p:ph type="pic" sz="quarter" idx="27"/>
          </p:nvPr>
        </p:nvSpPr>
        <p:spPr>
          <a:xfrm rot="984468">
            <a:off x="1001108" y="2869267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73" name="Picture Placeholder 7"/>
          <p:cNvSpPr>
            <a:spLocks noGrp="1"/>
          </p:cNvSpPr>
          <p:nvPr>
            <p:ph type="pic" sz="quarter" idx="31"/>
          </p:nvPr>
        </p:nvSpPr>
        <p:spPr>
          <a:xfrm rot="20844789">
            <a:off x="6515882" y="2909696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74" name="Picture Placeholder 7"/>
          <p:cNvSpPr>
            <a:spLocks noGrp="1"/>
          </p:cNvSpPr>
          <p:nvPr>
            <p:ph type="pic" sz="quarter" idx="32"/>
          </p:nvPr>
        </p:nvSpPr>
        <p:spPr>
          <a:xfrm rot="984468">
            <a:off x="4680604" y="2869267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47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09074" y="1075825"/>
            <a:ext cx="2029326" cy="264678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  <a:scene3d>
            <a:camera prst="isometricOffAxis2Lef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48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6714424" y="1075825"/>
            <a:ext cx="2029326" cy="264678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  <a:scene3d>
            <a:camera prst="isometricOffAxis1Righ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49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074752" y="1526760"/>
            <a:ext cx="1735248" cy="226323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  <a:scene3d>
            <a:camera prst="isometricOffAxis1Righ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5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95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952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294952" y="1526760"/>
            <a:ext cx="1735248" cy="226323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  <a:scene3d>
            <a:camera prst="isometricOffAxis2Lef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5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3451457" y="1359322"/>
            <a:ext cx="2088686" cy="29878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75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685800" y="1725038"/>
            <a:ext cx="2762210" cy="225641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7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715000" y="1725038"/>
            <a:ext cx="2762210" cy="225641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7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27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79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2667000" y="1359322"/>
            <a:ext cx="3657600" cy="29878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53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6839724" y="1924642"/>
            <a:ext cx="1694676" cy="12281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54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249850" y="1781176"/>
            <a:ext cx="2141550" cy="155198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55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819400" y="1552576"/>
            <a:ext cx="2746143" cy="19901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5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25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58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533400" y="1352550"/>
            <a:ext cx="2930294" cy="2438991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84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482068" y="2067518"/>
            <a:ext cx="1510666" cy="109478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85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7206718" y="2067518"/>
            <a:ext cx="1510666" cy="109478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86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1211684" y="1941634"/>
            <a:ext cx="1909018" cy="13834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87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074941" y="1941634"/>
            <a:ext cx="1909018" cy="13834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88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162134" y="1736821"/>
            <a:ext cx="2447966" cy="17740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89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581484" y="1736821"/>
            <a:ext cx="2447966" cy="17740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9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89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92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3361190" y="1381125"/>
            <a:ext cx="2449060" cy="253424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50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50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09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23888" y="1114425"/>
            <a:ext cx="7896224" cy="3133725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510" name="Picture Placeholder 7"/>
          <p:cNvSpPr>
            <a:spLocks noGrp="1"/>
          </p:cNvSpPr>
          <p:nvPr>
            <p:ph type="pic" sz="quarter" idx="28"/>
          </p:nvPr>
        </p:nvSpPr>
        <p:spPr>
          <a:xfrm rot="1927383">
            <a:off x="1902271" y="3136499"/>
            <a:ext cx="1224658" cy="116255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511" name="Picture Placeholder 7"/>
          <p:cNvSpPr>
            <a:spLocks noGrp="1"/>
          </p:cNvSpPr>
          <p:nvPr>
            <p:ph type="pic" sz="quarter" idx="29"/>
          </p:nvPr>
        </p:nvSpPr>
        <p:spPr>
          <a:xfrm rot="19577095">
            <a:off x="959286" y="2337033"/>
            <a:ext cx="1185848" cy="112571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512" name="Picture Placeholder 7"/>
          <p:cNvSpPr>
            <a:spLocks noGrp="1"/>
          </p:cNvSpPr>
          <p:nvPr>
            <p:ph type="pic" sz="quarter" idx="31"/>
          </p:nvPr>
        </p:nvSpPr>
        <p:spPr>
          <a:xfrm rot="1927383">
            <a:off x="597951" y="3294385"/>
            <a:ext cx="1373844" cy="130417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99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02842"/>
            <a:ext cx="9144000" cy="278810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0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80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99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58780"/>
            <a:ext cx="9144000" cy="3588819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0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20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6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55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456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A48FC3E-9D83-4688-9E09-79B9508E316D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457" name="Rectangle 21"/>
          <p:cNvSpPr/>
          <p:nvPr userDrawn="1"/>
        </p:nvSpPr>
        <p:spPr>
          <a:xfrm>
            <a:off x="542925" y="1839913"/>
            <a:ext cx="1905000" cy="2760662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458" name="Rectangle 22"/>
          <p:cNvSpPr/>
          <p:nvPr userDrawn="1"/>
        </p:nvSpPr>
        <p:spPr>
          <a:xfrm>
            <a:off x="2590800" y="1839913"/>
            <a:ext cx="1905000" cy="2760662"/>
          </a:xfrm>
          <a:prstGeom prst="rect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459" name="Rectangle 23"/>
          <p:cNvSpPr/>
          <p:nvPr userDrawn="1"/>
        </p:nvSpPr>
        <p:spPr>
          <a:xfrm>
            <a:off x="4648200" y="1839913"/>
            <a:ext cx="1905000" cy="2760662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460" name="Rectangle 24"/>
          <p:cNvSpPr/>
          <p:nvPr userDrawn="1"/>
        </p:nvSpPr>
        <p:spPr>
          <a:xfrm>
            <a:off x="6711950" y="1839913"/>
            <a:ext cx="1905000" cy="2760662"/>
          </a:xfrm>
          <a:prstGeom prst="rect">
            <a:avLst/>
          </a:prstGeom>
          <a:solidFill>
            <a:schemeClr val="accent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67" name="Group 12"/>
          <p:cNvGrpSpPr/>
          <p:nvPr userDrawn="1"/>
        </p:nvGrpSpPr>
        <p:grpSpPr bwMode="auto">
          <a:xfrm>
            <a:off x="542925" y="1436688"/>
            <a:ext cx="1905000" cy="403225"/>
            <a:chOff x="609600" y="1276350"/>
            <a:chExt cx="1905000" cy="403331"/>
          </a:xfrm>
        </p:grpSpPr>
        <p:sp>
          <p:nvSpPr>
            <p:cNvPr id="1050461" name="Rectangle 26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462" name="Isosceles Triangle 28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568" name="Group 20"/>
          <p:cNvGrpSpPr/>
          <p:nvPr userDrawn="1"/>
        </p:nvGrpSpPr>
        <p:grpSpPr bwMode="auto">
          <a:xfrm>
            <a:off x="2590800" y="1436688"/>
            <a:ext cx="1905000" cy="403225"/>
            <a:chOff x="609600" y="1276350"/>
            <a:chExt cx="1905000" cy="403331"/>
          </a:xfrm>
        </p:grpSpPr>
        <p:sp>
          <p:nvSpPr>
            <p:cNvPr id="1050463" name="Rectangle 32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464" name="Isosceles Triangle 33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569" name="Group 34"/>
          <p:cNvGrpSpPr/>
          <p:nvPr userDrawn="1"/>
        </p:nvGrpSpPr>
        <p:grpSpPr bwMode="auto">
          <a:xfrm>
            <a:off x="4648200" y="1436688"/>
            <a:ext cx="1905000" cy="403225"/>
            <a:chOff x="609600" y="1276350"/>
            <a:chExt cx="1905000" cy="403331"/>
          </a:xfrm>
        </p:grpSpPr>
        <p:sp>
          <p:nvSpPr>
            <p:cNvPr id="1050465" name="Rectangle 35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466" name="Isosceles Triangle 39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570" name="Group 39"/>
          <p:cNvGrpSpPr/>
          <p:nvPr userDrawn="1"/>
        </p:nvGrpSpPr>
        <p:grpSpPr bwMode="auto">
          <a:xfrm>
            <a:off x="6711950" y="1436688"/>
            <a:ext cx="1905000" cy="403225"/>
            <a:chOff x="609600" y="1276350"/>
            <a:chExt cx="1905000" cy="403331"/>
          </a:xfrm>
        </p:grpSpPr>
        <p:sp>
          <p:nvSpPr>
            <p:cNvPr id="1050467" name="Rectangle 41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468" name="Isosceles Triangle 42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46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9144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70" name="Text Placeholder 3"/>
          <p:cNvSpPr>
            <a:spLocks noGrp="1"/>
          </p:cNvSpPr>
          <p:nvPr>
            <p:ph type="body" sz="half" idx="16"/>
          </p:nvPr>
        </p:nvSpPr>
        <p:spPr>
          <a:xfrm>
            <a:off x="638175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71" name="Text Placeholder 3"/>
          <p:cNvSpPr>
            <a:spLocks noGrp="1"/>
          </p:cNvSpPr>
          <p:nvPr>
            <p:ph type="body" sz="half" idx="17"/>
          </p:nvPr>
        </p:nvSpPr>
        <p:spPr>
          <a:xfrm>
            <a:off x="638175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472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9718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73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86050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74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86050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475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0292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76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43450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77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43450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47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70866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79" name="Text Placeholder 3"/>
          <p:cNvSpPr>
            <a:spLocks noGrp="1"/>
          </p:cNvSpPr>
          <p:nvPr>
            <p:ph type="body" sz="half" idx="25"/>
          </p:nvPr>
        </p:nvSpPr>
        <p:spPr>
          <a:xfrm>
            <a:off x="6807176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80" name="Text Placeholder 3"/>
          <p:cNvSpPr>
            <a:spLocks noGrp="1"/>
          </p:cNvSpPr>
          <p:nvPr>
            <p:ph type="body" sz="half" idx="26"/>
          </p:nvPr>
        </p:nvSpPr>
        <p:spPr>
          <a:xfrm>
            <a:off x="6807176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48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48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83" name="Text Placeholder 3"/>
          <p:cNvSpPr>
            <a:spLocks noGrp="1"/>
          </p:cNvSpPr>
          <p:nvPr>
            <p:ph type="body" sz="half" idx="27"/>
          </p:nvPr>
        </p:nvSpPr>
        <p:spPr>
          <a:xfrm>
            <a:off x="638175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84" name="Text Placeholder 3"/>
          <p:cNvSpPr>
            <a:spLocks noGrp="1"/>
          </p:cNvSpPr>
          <p:nvPr>
            <p:ph type="body" sz="half" idx="28"/>
          </p:nvPr>
        </p:nvSpPr>
        <p:spPr>
          <a:xfrm>
            <a:off x="2686050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85" name="Text Placeholder 3"/>
          <p:cNvSpPr>
            <a:spLocks noGrp="1"/>
          </p:cNvSpPr>
          <p:nvPr>
            <p:ph type="body" sz="half" idx="29"/>
          </p:nvPr>
        </p:nvSpPr>
        <p:spPr>
          <a:xfrm>
            <a:off x="4743450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86" name="Text Placeholder 3"/>
          <p:cNvSpPr>
            <a:spLocks noGrp="1"/>
          </p:cNvSpPr>
          <p:nvPr>
            <p:ph type="body" sz="half" idx="30"/>
          </p:nvPr>
        </p:nvSpPr>
        <p:spPr>
          <a:xfrm>
            <a:off x="6807176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0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50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0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0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457" grpId="0" animBg="1"/>
      <p:bldP spid="1050458" grpId="0" animBg="1"/>
      <p:bldP spid="1050459" grpId="0" animBg="1"/>
      <p:bldP spid="1050460" grpId="0" animBg="1"/>
    </p:bld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6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59" name="Round Same Side Corner Rectangle 1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260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373EBF1-FD59-4820-B3A4-DD8B52BE67FA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261" name="Oval 13"/>
          <p:cNvSpPr/>
          <p:nvPr userDrawn="1"/>
        </p:nvSpPr>
        <p:spPr>
          <a:xfrm>
            <a:off x="2733675" y="165735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62" name="Freeform 104"/>
          <p:cNvSpPr>
            <a:spLocks noEditPoints="1"/>
          </p:cNvSpPr>
          <p:nvPr userDrawn="1"/>
        </p:nvSpPr>
        <p:spPr bwMode="auto">
          <a:xfrm>
            <a:off x="1624013" y="3184525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263" name="Freeform 154"/>
          <p:cNvSpPr/>
          <p:nvPr userDrawn="1"/>
        </p:nvSpPr>
        <p:spPr bwMode="auto">
          <a:xfrm>
            <a:off x="1897063" y="3203575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264" name="Freeform 188"/>
          <p:cNvSpPr/>
          <p:nvPr userDrawn="1"/>
        </p:nvSpPr>
        <p:spPr bwMode="auto">
          <a:xfrm>
            <a:off x="2163763" y="3190875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49265" name="Freeform 65"/>
          <p:cNvSpPr>
            <a:spLocks noEditPoints="1"/>
          </p:cNvSpPr>
          <p:nvPr userDrawn="1"/>
        </p:nvSpPr>
        <p:spPr bwMode="auto">
          <a:xfrm>
            <a:off x="2432050" y="3181350"/>
            <a:ext cx="206375" cy="217488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49266" name="Oval 18"/>
          <p:cNvSpPr/>
          <p:nvPr userDrawn="1"/>
        </p:nvSpPr>
        <p:spPr>
          <a:xfrm>
            <a:off x="4579938" y="165735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67" name="Freeform 104"/>
          <p:cNvSpPr>
            <a:spLocks noEditPoints="1"/>
          </p:cNvSpPr>
          <p:nvPr userDrawn="1"/>
        </p:nvSpPr>
        <p:spPr bwMode="auto">
          <a:xfrm>
            <a:off x="6416675" y="3184525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268" name="Freeform 154"/>
          <p:cNvSpPr/>
          <p:nvPr userDrawn="1"/>
        </p:nvSpPr>
        <p:spPr bwMode="auto">
          <a:xfrm>
            <a:off x="6689725" y="3203575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269" name="Freeform 188"/>
          <p:cNvSpPr/>
          <p:nvPr userDrawn="1"/>
        </p:nvSpPr>
        <p:spPr bwMode="auto">
          <a:xfrm>
            <a:off x="6956425" y="3190875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49270" name="Freeform 65"/>
          <p:cNvSpPr>
            <a:spLocks noEditPoints="1"/>
          </p:cNvSpPr>
          <p:nvPr userDrawn="1"/>
        </p:nvSpPr>
        <p:spPr bwMode="auto">
          <a:xfrm>
            <a:off x="7224713" y="3181350"/>
            <a:ext cx="206375" cy="217488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cxnSp>
        <p:nvCxnSpPr>
          <p:cNvPr id="3145766" name="Straight Connector 26"/>
          <p:cNvCxnSpPr>
            <a:cxnSpLocks/>
          </p:cNvCxnSpPr>
          <p:nvPr userDrawn="1"/>
        </p:nvCxnSpPr>
        <p:spPr>
          <a:xfrm rot="10800000">
            <a:off x="1758950" y="1389063"/>
            <a:ext cx="2546350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67" name="Straight Connector 27"/>
          <p:cNvCxnSpPr>
            <a:cxnSpLocks/>
          </p:cNvCxnSpPr>
          <p:nvPr userDrawn="1"/>
        </p:nvCxnSpPr>
        <p:spPr>
          <a:xfrm rot="10800000">
            <a:off x="4838700" y="1390650"/>
            <a:ext cx="2536825" cy="31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3" name="Group 28"/>
          <p:cNvGrpSpPr/>
          <p:nvPr userDrawn="1"/>
        </p:nvGrpSpPr>
        <p:grpSpPr bwMode="auto">
          <a:xfrm>
            <a:off x="4305300" y="1123950"/>
            <a:ext cx="533400" cy="533400"/>
            <a:chOff x="4305300" y="1123950"/>
            <a:chExt cx="533400" cy="533400"/>
          </a:xfrm>
        </p:grpSpPr>
        <p:sp>
          <p:nvSpPr>
            <p:cNvPr id="1049271" name="Freeform 109"/>
            <p:cNvSpPr>
              <a:spLocks noEditPoints="1"/>
            </p:cNvSpPr>
            <p:nvPr userDrawn="1"/>
          </p:nvSpPr>
          <p:spPr bwMode="auto">
            <a:xfrm>
              <a:off x="4427538" y="1187450"/>
              <a:ext cx="288925" cy="32543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272" name="Oval 31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4927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27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7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812380" y="173591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76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1000" y="1823852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77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1000" y="2409826"/>
            <a:ext cx="2248039" cy="6953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278" name="Text Placeholder 3"/>
          <p:cNvSpPr>
            <a:spLocks noGrp="1"/>
          </p:cNvSpPr>
          <p:nvPr>
            <p:ph type="body" sz="half" idx="30"/>
          </p:nvPr>
        </p:nvSpPr>
        <p:spPr>
          <a:xfrm>
            <a:off x="381000" y="2116839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79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657725" y="173591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80" name="Text Placeholder 3"/>
          <p:cNvSpPr>
            <a:spLocks noGrp="1"/>
          </p:cNvSpPr>
          <p:nvPr>
            <p:ph type="body" sz="half" idx="32"/>
          </p:nvPr>
        </p:nvSpPr>
        <p:spPr>
          <a:xfrm>
            <a:off x="6410325" y="1823852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81" name="Text Placeholder 3"/>
          <p:cNvSpPr>
            <a:spLocks noGrp="1"/>
          </p:cNvSpPr>
          <p:nvPr>
            <p:ph type="body" sz="half" idx="33"/>
          </p:nvPr>
        </p:nvSpPr>
        <p:spPr>
          <a:xfrm>
            <a:off x="6410325" y="2409826"/>
            <a:ext cx="2352675" cy="6953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282" name="Text Placeholder 3"/>
          <p:cNvSpPr>
            <a:spLocks noGrp="1"/>
          </p:cNvSpPr>
          <p:nvPr>
            <p:ph type="body" sz="half" idx="34"/>
          </p:nvPr>
        </p:nvSpPr>
        <p:spPr>
          <a:xfrm>
            <a:off x="6410325" y="2116839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45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45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49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49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49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49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49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49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49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49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49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49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49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49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492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492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49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49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49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49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49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49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49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49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49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9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49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49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49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492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492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49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261" grpId="0" animBg="1"/>
      <p:bldP spid="1049262" grpId="0" animBg="1"/>
      <p:bldP spid="1049263" grpId="0" animBg="1"/>
      <p:bldP spid="1049266" grpId="0" animBg="1"/>
      <p:bldP spid="1049267" grpId="0" animBg="1"/>
      <p:bldP spid="1049268" grpId="0" animBg="1"/>
    </p:bld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82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383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CACB6A3-6FE5-44B6-87D6-F93A23D7AADC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384" name="Oval 21"/>
          <p:cNvSpPr/>
          <p:nvPr userDrawn="1"/>
        </p:nvSpPr>
        <p:spPr>
          <a:xfrm>
            <a:off x="2795588" y="1446213"/>
            <a:ext cx="1590675" cy="15890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85" name="Freeform 104"/>
          <p:cNvSpPr>
            <a:spLocks noEditPoints="1"/>
          </p:cNvSpPr>
          <p:nvPr userDrawn="1"/>
        </p:nvSpPr>
        <p:spPr bwMode="auto">
          <a:xfrm>
            <a:off x="1624013" y="2738438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386" name="Freeform 154"/>
          <p:cNvSpPr/>
          <p:nvPr userDrawn="1"/>
        </p:nvSpPr>
        <p:spPr bwMode="auto">
          <a:xfrm>
            <a:off x="1897063" y="2757488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387" name="Freeform 188"/>
          <p:cNvSpPr/>
          <p:nvPr userDrawn="1"/>
        </p:nvSpPr>
        <p:spPr bwMode="auto">
          <a:xfrm>
            <a:off x="2163763" y="2744788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388" name="Freeform 65"/>
          <p:cNvSpPr>
            <a:spLocks noEditPoints="1"/>
          </p:cNvSpPr>
          <p:nvPr userDrawn="1"/>
        </p:nvSpPr>
        <p:spPr bwMode="auto">
          <a:xfrm>
            <a:off x="2432050" y="2735263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389" name="Oval 30"/>
          <p:cNvSpPr/>
          <p:nvPr userDrawn="1"/>
        </p:nvSpPr>
        <p:spPr>
          <a:xfrm>
            <a:off x="4641850" y="1446213"/>
            <a:ext cx="1589088" cy="15890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90" name="Freeform 104"/>
          <p:cNvSpPr>
            <a:spLocks noEditPoints="1"/>
          </p:cNvSpPr>
          <p:nvPr userDrawn="1"/>
        </p:nvSpPr>
        <p:spPr bwMode="auto">
          <a:xfrm>
            <a:off x="6416675" y="2738438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391" name="Freeform 154"/>
          <p:cNvSpPr/>
          <p:nvPr userDrawn="1"/>
        </p:nvSpPr>
        <p:spPr bwMode="auto">
          <a:xfrm>
            <a:off x="6689725" y="2757488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392" name="Freeform 188"/>
          <p:cNvSpPr/>
          <p:nvPr userDrawn="1"/>
        </p:nvSpPr>
        <p:spPr bwMode="auto">
          <a:xfrm>
            <a:off x="6956425" y="2744788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393" name="Freeform 65"/>
          <p:cNvSpPr>
            <a:spLocks noEditPoints="1"/>
          </p:cNvSpPr>
          <p:nvPr userDrawn="1"/>
        </p:nvSpPr>
        <p:spPr bwMode="auto">
          <a:xfrm>
            <a:off x="7224713" y="2735263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cxnSp>
        <p:nvCxnSpPr>
          <p:cNvPr id="3145814" name="Straight Connector 43"/>
          <p:cNvCxnSpPr>
            <a:cxnSpLocks/>
          </p:cNvCxnSpPr>
          <p:nvPr userDrawn="1"/>
        </p:nvCxnSpPr>
        <p:spPr>
          <a:xfrm rot="10800000">
            <a:off x="1758950" y="1228725"/>
            <a:ext cx="254635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15" name="Straight Connector 44"/>
          <p:cNvCxnSpPr>
            <a:cxnSpLocks/>
          </p:cNvCxnSpPr>
          <p:nvPr userDrawn="1"/>
        </p:nvCxnSpPr>
        <p:spPr>
          <a:xfrm rot="10800000">
            <a:off x="4838700" y="1228725"/>
            <a:ext cx="2536825" cy="31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1" name="Group 62"/>
          <p:cNvGrpSpPr/>
          <p:nvPr userDrawn="1"/>
        </p:nvGrpSpPr>
        <p:grpSpPr bwMode="auto">
          <a:xfrm>
            <a:off x="4305300" y="962025"/>
            <a:ext cx="533400" cy="533400"/>
            <a:chOff x="4305300" y="1123950"/>
            <a:chExt cx="533400" cy="533400"/>
          </a:xfrm>
        </p:grpSpPr>
        <p:sp>
          <p:nvSpPr>
            <p:cNvPr id="1050394" name="Freeform 109"/>
            <p:cNvSpPr>
              <a:spLocks noEditPoints="1"/>
            </p:cNvSpPr>
            <p:nvPr userDrawn="1"/>
          </p:nvSpPr>
          <p:spPr bwMode="auto">
            <a:xfrm>
              <a:off x="4427538" y="1187450"/>
              <a:ext cx="288925" cy="32543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395" name="Oval 4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396" name="Oval 51"/>
          <p:cNvSpPr/>
          <p:nvPr userDrawn="1"/>
        </p:nvSpPr>
        <p:spPr>
          <a:xfrm>
            <a:off x="2795588" y="3117850"/>
            <a:ext cx="1590675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97" name="Freeform 104"/>
          <p:cNvSpPr>
            <a:spLocks noEditPoints="1"/>
          </p:cNvSpPr>
          <p:nvPr userDrawn="1"/>
        </p:nvSpPr>
        <p:spPr bwMode="auto">
          <a:xfrm>
            <a:off x="1624013" y="4424363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398" name="Freeform 154"/>
          <p:cNvSpPr/>
          <p:nvPr userDrawn="1"/>
        </p:nvSpPr>
        <p:spPr bwMode="auto">
          <a:xfrm>
            <a:off x="1897063" y="4443413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399" name="Freeform 188"/>
          <p:cNvSpPr/>
          <p:nvPr userDrawn="1"/>
        </p:nvSpPr>
        <p:spPr bwMode="auto">
          <a:xfrm>
            <a:off x="2163763" y="4430713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400" name="Freeform 65"/>
          <p:cNvSpPr>
            <a:spLocks noEditPoints="1"/>
          </p:cNvSpPr>
          <p:nvPr userDrawn="1"/>
        </p:nvSpPr>
        <p:spPr bwMode="auto">
          <a:xfrm>
            <a:off x="2432050" y="4421188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401" name="Oval 59"/>
          <p:cNvSpPr/>
          <p:nvPr userDrawn="1"/>
        </p:nvSpPr>
        <p:spPr>
          <a:xfrm>
            <a:off x="4641850" y="311785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402" name="Freeform 104"/>
          <p:cNvSpPr>
            <a:spLocks noEditPoints="1"/>
          </p:cNvSpPr>
          <p:nvPr userDrawn="1"/>
        </p:nvSpPr>
        <p:spPr bwMode="auto">
          <a:xfrm>
            <a:off x="6416675" y="4424363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403" name="Freeform 154"/>
          <p:cNvSpPr/>
          <p:nvPr userDrawn="1"/>
        </p:nvSpPr>
        <p:spPr bwMode="auto">
          <a:xfrm>
            <a:off x="6689725" y="4443413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404" name="Freeform 188"/>
          <p:cNvSpPr/>
          <p:nvPr userDrawn="1"/>
        </p:nvSpPr>
        <p:spPr bwMode="auto">
          <a:xfrm>
            <a:off x="6956425" y="4430713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405" name="Freeform 65"/>
          <p:cNvSpPr>
            <a:spLocks noEditPoints="1"/>
          </p:cNvSpPr>
          <p:nvPr userDrawn="1"/>
        </p:nvSpPr>
        <p:spPr bwMode="auto">
          <a:xfrm>
            <a:off x="7224713" y="4421188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40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40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08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869065" y="1518611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09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1000" y="1549862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10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1000" y="2135836"/>
            <a:ext cx="2248039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411" name="Text Placeholder 3"/>
          <p:cNvSpPr>
            <a:spLocks noGrp="1"/>
          </p:cNvSpPr>
          <p:nvPr>
            <p:ph type="body" sz="half" idx="30"/>
          </p:nvPr>
        </p:nvSpPr>
        <p:spPr>
          <a:xfrm>
            <a:off x="381000" y="1842849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12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714410" y="1518611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13" name="Text Placeholder 3"/>
          <p:cNvSpPr>
            <a:spLocks noGrp="1"/>
          </p:cNvSpPr>
          <p:nvPr>
            <p:ph type="body" sz="half" idx="32"/>
          </p:nvPr>
        </p:nvSpPr>
        <p:spPr>
          <a:xfrm>
            <a:off x="6410325" y="1549862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14" name="Text Placeholder 3"/>
          <p:cNvSpPr>
            <a:spLocks noGrp="1"/>
          </p:cNvSpPr>
          <p:nvPr>
            <p:ph type="body" sz="half" idx="33"/>
          </p:nvPr>
        </p:nvSpPr>
        <p:spPr>
          <a:xfrm>
            <a:off x="6410325" y="2135836"/>
            <a:ext cx="2352675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415" name="Text Placeholder 3"/>
          <p:cNvSpPr>
            <a:spLocks noGrp="1"/>
          </p:cNvSpPr>
          <p:nvPr>
            <p:ph type="body" sz="half" idx="34"/>
          </p:nvPr>
        </p:nvSpPr>
        <p:spPr>
          <a:xfrm>
            <a:off x="6410325" y="1842849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16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69065" y="3190257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17" name="Text Placeholder 3"/>
          <p:cNvSpPr>
            <a:spLocks noGrp="1"/>
          </p:cNvSpPr>
          <p:nvPr>
            <p:ph type="body" sz="half" idx="36"/>
          </p:nvPr>
        </p:nvSpPr>
        <p:spPr>
          <a:xfrm>
            <a:off x="381000" y="3221508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18" name="Text Placeholder 3"/>
          <p:cNvSpPr>
            <a:spLocks noGrp="1"/>
          </p:cNvSpPr>
          <p:nvPr>
            <p:ph type="body" sz="half" idx="37"/>
          </p:nvPr>
        </p:nvSpPr>
        <p:spPr>
          <a:xfrm>
            <a:off x="381000" y="3807482"/>
            <a:ext cx="2248039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419" name="Text Placeholder 3"/>
          <p:cNvSpPr>
            <a:spLocks noGrp="1"/>
          </p:cNvSpPr>
          <p:nvPr>
            <p:ph type="body" sz="half" idx="38"/>
          </p:nvPr>
        </p:nvSpPr>
        <p:spPr>
          <a:xfrm>
            <a:off x="381000" y="3514495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20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714410" y="3190257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21" name="Text Placeholder 3"/>
          <p:cNvSpPr>
            <a:spLocks noGrp="1"/>
          </p:cNvSpPr>
          <p:nvPr>
            <p:ph type="body" sz="half" idx="40"/>
          </p:nvPr>
        </p:nvSpPr>
        <p:spPr>
          <a:xfrm>
            <a:off x="6410325" y="3221508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22" name="Text Placeholder 3"/>
          <p:cNvSpPr>
            <a:spLocks noGrp="1"/>
          </p:cNvSpPr>
          <p:nvPr>
            <p:ph type="body" sz="half" idx="41"/>
          </p:nvPr>
        </p:nvSpPr>
        <p:spPr>
          <a:xfrm>
            <a:off x="6410325" y="3807482"/>
            <a:ext cx="2352675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423" name="Text Placeholder 3"/>
          <p:cNvSpPr>
            <a:spLocks noGrp="1"/>
          </p:cNvSpPr>
          <p:nvPr>
            <p:ph type="body" sz="half" idx="42"/>
          </p:nvPr>
        </p:nvSpPr>
        <p:spPr>
          <a:xfrm>
            <a:off x="6410325" y="3514495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45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45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0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0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0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0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0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0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0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0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0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0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0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0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0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0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0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0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0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0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0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0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0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0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0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0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50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0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50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0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0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0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500"/>
                            </p:stCondLst>
                            <p:childTnLst>
                              <p:par>
                                <p:cTn id="7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050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50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50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000"/>
                            </p:stCondLst>
                            <p:childTnLst>
                              <p:par>
                                <p:cTn id="7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0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0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0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1050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50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050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050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50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50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050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1050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50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500"/>
                            </p:stCondLst>
                            <p:childTnLst>
                              <p:par>
                                <p:cTn id="9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1050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050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50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4000"/>
                            </p:stCondLst>
                            <p:childTnLst>
                              <p:par>
                                <p:cTn id="10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1050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1050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050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1050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050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50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1050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050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050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1050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1050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050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384" grpId="0" animBg="1"/>
      <p:bldP spid="1050385" grpId="0" animBg="1"/>
      <p:bldP spid="1050386" grpId="0" animBg="1"/>
      <p:bldP spid="1050389" grpId="0" animBg="1"/>
      <p:bldP spid="1050390" grpId="0" animBg="1"/>
      <p:bldP spid="1050391" grpId="0" animBg="1"/>
      <p:bldP spid="1050396" grpId="0" animBg="1"/>
      <p:bldP spid="1050397" grpId="0" animBg="1"/>
      <p:bldP spid="1050398" grpId="0" animBg="1"/>
      <p:bldP spid="1050401" grpId="0" animBg="1"/>
      <p:bldP spid="1050402" grpId="0" animBg="1"/>
      <p:bldP spid="1050403" grpId="0" animBg="1"/>
    </p:bld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8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58" name="Round Same Side Corner Rectangle 2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659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DA3C06B-C91E-4573-9751-6796FF2D224D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660" name="Oval 30"/>
          <p:cNvSpPr/>
          <p:nvPr userDrawn="1"/>
        </p:nvSpPr>
        <p:spPr>
          <a:xfrm>
            <a:off x="1022350" y="1392238"/>
            <a:ext cx="1049338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795" name="Straight Connector 31"/>
          <p:cNvCxnSpPr>
            <a:cxnSpLocks/>
          </p:cNvCxnSpPr>
          <p:nvPr userDrawn="1"/>
        </p:nvCxnSpPr>
        <p:spPr>
          <a:xfrm rot="10800000">
            <a:off x="4394200" y="1103313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96" name="Straight Connector 32"/>
          <p:cNvCxnSpPr>
            <a:cxnSpLocks/>
          </p:cNvCxnSpPr>
          <p:nvPr userDrawn="1"/>
        </p:nvCxnSpPr>
        <p:spPr>
          <a:xfrm rot="10800000">
            <a:off x="7373938" y="1104900"/>
            <a:ext cx="1587" cy="1588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7" name="Group 62"/>
          <p:cNvGrpSpPr/>
          <p:nvPr userDrawn="1"/>
        </p:nvGrpSpPr>
        <p:grpSpPr bwMode="auto">
          <a:xfrm>
            <a:off x="4395788" y="927100"/>
            <a:ext cx="352425" cy="352425"/>
            <a:chOff x="4305300" y="1123950"/>
            <a:chExt cx="533400" cy="533400"/>
          </a:xfrm>
        </p:grpSpPr>
        <p:sp>
          <p:nvSpPr>
            <p:cNvPr id="1049661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62" name="Oval 35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49663" name="Rounded Rectangle 36"/>
          <p:cNvSpPr/>
          <p:nvPr userDrawn="1"/>
        </p:nvSpPr>
        <p:spPr>
          <a:xfrm>
            <a:off x="752475" y="1303338"/>
            <a:ext cx="1589088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64" name="Oval 37"/>
          <p:cNvSpPr/>
          <p:nvPr userDrawn="1"/>
        </p:nvSpPr>
        <p:spPr>
          <a:xfrm>
            <a:off x="3009900" y="1392238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65" name="Rounded Rectangle 38"/>
          <p:cNvSpPr/>
          <p:nvPr userDrawn="1"/>
        </p:nvSpPr>
        <p:spPr>
          <a:xfrm>
            <a:off x="2740025" y="1303338"/>
            <a:ext cx="1590675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66" name="Oval 39"/>
          <p:cNvSpPr/>
          <p:nvPr userDrawn="1"/>
        </p:nvSpPr>
        <p:spPr>
          <a:xfrm>
            <a:off x="5043488" y="1392238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67" name="Rounded Rectangle 40"/>
          <p:cNvSpPr/>
          <p:nvPr userDrawn="1"/>
        </p:nvSpPr>
        <p:spPr>
          <a:xfrm>
            <a:off x="4775200" y="1303338"/>
            <a:ext cx="1589088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68" name="Oval 41"/>
          <p:cNvSpPr/>
          <p:nvPr userDrawn="1"/>
        </p:nvSpPr>
        <p:spPr>
          <a:xfrm>
            <a:off x="7069138" y="1392238"/>
            <a:ext cx="1049337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69" name="Rounded Rectangle 42"/>
          <p:cNvSpPr/>
          <p:nvPr userDrawn="1"/>
        </p:nvSpPr>
        <p:spPr>
          <a:xfrm>
            <a:off x="6799263" y="1303338"/>
            <a:ext cx="1589087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70" name="Oval 43"/>
          <p:cNvSpPr/>
          <p:nvPr userDrawn="1"/>
        </p:nvSpPr>
        <p:spPr>
          <a:xfrm>
            <a:off x="1022350" y="3175000"/>
            <a:ext cx="1049338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71" name="Rounded Rectangle 44"/>
          <p:cNvSpPr/>
          <p:nvPr userDrawn="1"/>
        </p:nvSpPr>
        <p:spPr>
          <a:xfrm>
            <a:off x="752475" y="3086100"/>
            <a:ext cx="1589088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72" name="Oval 45"/>
          <p:cNvSpPr/>
          <p:nvPr userDrawn="1"/>
        </p:nvSpPr>
        <p:spPr>
          <a:xfrm>
            <a:off x="3009900" y="3175000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73" name="Rounded Rectangle 46"/>
          <p:cNvSpPr/>
          <p:nvPr userDrawn="1"/>
        </p:nvSpPr>
        <p:spPr>
          <a:xfrm>
            <a:off x="2740025" y="3086100"/>
            <a:ext cx="1590675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74" name="Oval 47"/>
          <p:cNvSpPr/>
          <p:nvPr userDrawn="1"/>
        </p:nvSpPr>
        <p:spPr>
          <a:xfrm>
            <a:off x="5043488" y="3175000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75" name="Rounded Rectangle 48"/>
          <p:cNvSpPr/>
          <p:nvPr userDrawn="1"/>
        </p:nvSpPr>
        <p:spPr>
          <a:xfrm>
            <a:off x="4775200" y="3086100"/>
            <a:ext cx="1589088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76" name="Oval 51"/>
          <p:cNvSpPr/>
          <p:nvPr userDrawn="1"/>
        </p:nvSpPr>
        <p:spPr>
          <a:xfrm>
            <a:off x="7069138" y="3175000"/>
            <a:ext cx="1049337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77" name="Rounded Rectangle 52"/>
          <p:cNvSpPr/>
          <p:nvPr userDrawn="1"/>
        </p:nvSpPr>
        <p:spPr>
          <a:xfrm>
            <a:off x="6799263" y="3086100"/>
            <a:ext cx="1589087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797" name="Straight Connector 53"/>
          <p:cNvCxnSpPr>
            <a:cxnSpLocks/>
          </p:cNvCxnSpPr>
          <p:nvPr userDrawn="1"/>
        </p:nvCxnSpPr>
        <p:spPr>
          <a:xfrm rot="10800000">
            <a:off x="1758950" y="1103313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98" name="Straight Connector 54"/>
          <p:cNvCxnSpPr>
            <a:cxnSpLocks/>
          </p:cNvCxnSpPr>
          <p:nvPr userDrawn="1"/>
        </p:nvCxnSpPr>
        <p:spPr>
          <a:xfrm rot="10800000">
            <a:off x="4748213" y="1103313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67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67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80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1069712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81" name="Text Placeholder 3"/>
          <p:cNvSpPr>
            <a:spLocks noGrp="1"/>
          </p:cNvSpPr>
          <p:nvPr>
            <p:ph type="body" sz="half" idx="16"/>
          </p:nvPr>
        </p:nvSpPr>
        <p:spPr>
          <a:xfrm>
            <a:off x="782781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82" name="Text Placeholder 3"/>
          <p:cNvSpPr>
            <a:spLocks noGrp="1"/>
          </p:cNvSpPr>
          <p:nvPr>
            <p:ph type="body" sz="half" idx="30"/>
          </p:nvPr>
        </p:nvSpPr>
        <p:spPr>
          <a:xfrm>
            <a:off x="782781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83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3058070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84" name="Text Placeholder 3"/>
          <p:cNvSpPr>
            <a:spLocks noGrp="1"/>
          </p:cNvSpPr>
          <p:nvPr>
            <p:ph type="body" sz="half" idx="32"/>
          </p:nvPr>
        </p:nvSpPr>
        <p:spPr>
          <a:xfrm>
            <a:off x="2771139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85" name="Text Placeholder 3"/>
          <p:cNvSpPr>
            <a:spLocks noGrp="1"/>
          </p:cNvSpPr>
          <p:nvPr>
            <p:ph type="body" sz="half" idx="33"/>
          </p:nvPr>
        </p:nvSpPr>
        <p:spPr>
          <a:xfrm>
            <a:off x="2771139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86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5092306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87" name="Text Placeholder 3"/>
          <p:cNvSpPr>
            <a:spLocks noGrp="1"/>
          </p:cNvSpPr>
          <p:nvPr>
            <p:ph type="body" sz="half" idx="35"/>
          </p:nvPr>
        </p:nvSpPr>
        <p:spPr>
          <a:xfrm>
            <a:off x="4805375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88" name="Text Placeholder 3"/>
          <p:cNvSpPr>
            <a:spLocks noGrp="1"/>
          </p:cNvSpPr>
          <p:nvPr>
            <p:ph type="body" sz="half" idx="36"/>
          </p:nvPr>
        </p:nvSpPr>
        <p:spPr>
          <a:xfrm>
            <a:off x="4805375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89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7116552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90" name="Text Placeholder 3"/>
          <p:cNvSpPr>
            <a:spLocks noGrp="1"/>
          </p:cNvSpPr>
          <p:nvPr>
            <p:ph type="body" sz="half" idx="38"/>
          </p:nvPr>
        </p:nvSpPr>
        <p:spPr>
          <a:xfrm>
            <a:off x="6829621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91" name="Text Placeholder 3"/>
          <p:cNvSpPr>
            <a:spLocks noGrp="1"/>
          </p:cNvSpPr>
          <p:nvPr>
            <p:ph type="body" sz="half" idx="39"/>
          </p:nvPr>
        </p:nvSpPr>
        <p:spPr>
          <a:xfrm>
            <a:off x="6829621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92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1069712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93" name="Text Placeholder 3"/>
          <p:cNvSpPr>
            <a:spLocks noGrp="1"/>
          </p:cNvSpPr>
          <p:nvPr>
            <p:ph type="body" sz="half" idx="41"/>
          </p:nvPr>
        </p:nvSpPr>
        <p:spPr>
          <a:xfrm>
            <a:off x="782781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94" name="Text Placeholder 3"/>
          <p:cNvSpPr>
            <a:spLocks noGrp="1"/>
          </p:cNvSpPr>
          <p:nvPr>
            <p:ph type="body" sz="half" idx="42"/>
          </p:nvPr>
        </p:nvSpPr>
        <p:spPr>
          <a:xfrm>
            <a:off x="782781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95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3058070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96" name="Text Placeholder 3"/>
          <p:cNvSpPr>
            <a:spLocks noGrp="1"/>
          </p:cNvSpPr>
          <p:nvPr>
            <p:ph type="body" sz="half" idx="44"/>
          </p:nvPr>
        </p:nvSpPr>
        <p:spPr>
          <a:xfrm>
            <a:off x="2771139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97" name="Text Placeholder 3"/>
          <p:cNvSpPr>
            <a:spLocks noGrp="1"/>
          </p:cNvSpPr>
          <p:nvPr>
            <p:ph type="body" sz="half" idx="45"/>
          </p:nvPr>
        </p:nvSpPr>
        <p:spPr>
          <a:xfrm>
            <a:off x="2771139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98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5092306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99" name="Text Placeholder 3"/>
          <p:cNvSpPr>
            <a:spLocks noGrp="1"/>
          </p:cNvSpPr>
          <p:nvPr>
            <p:ph type="body" sz="half" idx="47"/>
          </p:nvPr>
        </p:nvSpPr>
        <p:spPr>
          <a:xfrm>
            <a:off x="4805375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00" name="Text Placeholder 3"/>
          <p:cNvSpPr>
            <a:spLocks noGrp="1"/>
          </p:cNvSpPr>
          <p:nvPr>
            <p:ph type="body" sz="half" idx="48"/>
          </p:nvPr>
        </p:nvSpPr>
        <p:spPr>
          <a:xfrm>
            <a:off x="4805375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01" name="Picture Placeholder 7"/>
          <p:cNvSpPr>
            <a:spLocks noGrp="1"/>
          </p:cNvSpPr>
          <p:nvPr>
            <p:ph type="pic" sz="quarter" idx="49"/>
          </p:nvPr>
        </p:nvSpPr>
        <p:spPr>
          <a:xfrm>
            <a:off x="7116552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02" name="Text Placeholder 3"/>
          <p:cNvSpPr>
            <a:spLocks noGrp="1"/>
          </p:cNvSpPr>
          <p:nvPr>
            <p:ph type="body" sz="half" idx="50"/>
          </p:nvPr>
        </p:nvSpPr>
        <p:spPr>
          <a:xfrm>
            <a:off x="6829621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03" name="Text Placeholder 3"/>
          <p:cNvSpPr>
            <a:spLocks noGrp="1"/>
          </p:cNvSpPr>
          <p:nvPr>
            <p:ph type="body" sz="half" idx="51"/>
          </p:nvPr>
        </p:nvSpPr>
        <p:spPr>
          <a:xfrm>
            <a:off x="6829621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496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496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49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496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496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49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496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496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49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49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496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49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496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496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49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496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496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49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496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496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49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496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496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9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496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0496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49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496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0496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49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496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0496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049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496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496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49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3500"/>
                            </p:stCondLst>
                            <p:childTnLst>
                              <p:par>
                                <p:cTn id="83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496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0496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049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496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0496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49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4000"/>
                            </p:stCondLst>
                            <p:childTnLst>
                              <p:par>
                                <p:cTn id="94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10496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496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49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0496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10496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49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660" grpId="0" animBg="1"/>
      <p:bldP spid="1049663" grpId="0" animBg="1"/>
      <p:bldP spid="1049664" grpId="0" animBg="1"/>
      <p:bldP spid="1049665" grpId="0" animBg="1"/>
      <p:bldP spid="1049666" grpId="0" animBg="1"/>
      <p:bldP spid="1049667" grpId="0" animBg="1"/>
      <p:bldP spid="1049668" grpId="0" animBg="1"/>
      <p:bldP spid="1049669" grpId="0" animBg="1"/>
      <p:bldP spid="1049670" grpId="0" animBg="1"/>
      <p:bldP spid="1049671" grpId="0" animBg="1"/>
      <p:bldP spid="1049672" grpId="0" animBg="1"/>
      <p:bldP spid="1049673" grpId="0" animBg="1"/>
      <p:bldP spid="1049674" grpId="0" animBg="1"/>
      <p:bldP spid="1049675" grpId="0" animBg="1"/>
      <p:bldP spid="1049676" grpId="0" animBg="1"/>
      <p:bldP spid="1049677" grpId="0" animBg="1"/>
    </p:bld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9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26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827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013DD74-011E-43BA-A5BA-4F90E0677FEC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828" name="Oval 21"/>
          <p:cNvSpPr/>
          <p:nvPr userDrawn="1"/>
        </p:nvSpPr>
        <p:spPr>
          <a:xfrm>
            <a:off x="879475" y="1493838"/>
            <a:ext cx="1295400" cy="12969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02" name="Straight Connector 22"/>
          <p:cNvCxnSpPr>
            <a:cxnSpLocks/>
          </p:cNvCxnSpPr>
          <p:nvPr userDrawn="1"/>
        </p:nvCxnSpPr>
        <p:spPr>
          <a:xfrm rot="10800000">
            <a:off x="4394200" y="1103313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6" name="Group 62"/>
          <p:cNvGrpSpPr/>
          <p:nvPr userDrawn="1"/>
        </p:nvGrpSpPr>
        <p:grpSpPr bwMode="auto">
          <a:xfrm>
            <a:off x="4395788" y="927100"/>
            <a:ext cx="352425" cy="352425"/>
            <a:chOff x="4305300" y="1123950"/>
            <a:chExt cx="533400" cy="533400"/>
          </a:xfrm>
        </p:grpSpPr>
        <p:sp>
          <p:nvSpPr>
            <p:cNvPr id="1049829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830" name="Oval 25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49831" name="Round Same Side Corner Rectangle 26"/>
          <p:cNvSpPr/>
          <p:nvPr userDrawn="1"/>
        </p:nvSpPr>
        <p:spPr>
          <a:xfrm rot="16200000">
            <a:off x="669925" y="1301751"/>
            <a:ext cx="1716087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03" name="Straight Connector 27"/>
          <p:cNvCxnSpPr>
            <a:cxnSpLocks/>
          </p:cNvCxnSpPr>
          <p:nvPr userDrawn="1"/>
        </p:nvCxnSpPr>
        <p:spPr>
          <a:xfrm rot="10800000">
            <a:off x="1758950" y="1103313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04" name="Straight Connector 28"/>
          <p:cNvCxnSpPr>
            <a:cxnSpLocks/>
          </p:cNvCxnSpPr>
          <p:nvPr userDrawn="1"/>
        </p:nvCxnSpPr>
        <p:spPr>
          <a:xfrm rot="10800000">
            <a:off x="4748213" y="1103313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832" name="Round Same Side Corner Rectangle 30"/>
          <p:cNvSpPr/>
          <p:nvPr/>
        </p:nvSpPr>
        <p:spPr>
          <a:xfrm rot="5400000">
            <a:off x="2536031" y="1113632"/>
            <a:ext cx="1716087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1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497" name="Group 124"/>
          <p:cNvGrpSpPr/>
          <p:nvPr/>
        </p:nvGrpSpPr>
        <p:grpSpPr bwMode="auto">
          <a:xfrm>
            <a:off x="2873375" y="2628900"/>
            <a:ext cx="1039813" cy="254000"/>
            <a:chOff x="2930744" y="2655230"/>
            <a:chExt cx="1040670" cy="254659"/>
          </a:xfrm>
        </p:grpSpPr>
        <p:grpSp>
          <p:nvGrpSpPr>
            <p:cNvPr id="498" name="Group 115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49833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34" name="Oval 40"/>
              <p:cNvSpPr/>
              <p:nvPr/>
            </p:nvSpPr>
            <p:spPr>
              <a:xfrm>
                <a:off x="2889779" y="2614263"/>
                <a:ext cx="335996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499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49835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36" name="Oval 38"/>
              <p:cNvSpPr/>
              <p:nvPr/>
            </p:nvSpPr>
            <p:spPr>
              <a:xfrm>
                <a:off x="3225598" y="2614272"/>
                <a:ext cx="338094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500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49837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38" name="Oval 36"/>
              <p:cNvSpPr/>
              <p:nvPr/>
            </p:nvSpPr>
            <p:spPr>
              <a:xfrm>
                <a:off x="3676371" y="2614263"/>
                <a:ext cx="335995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49839" name="Oval 41"/>
          <p:cNvSpPr/>
          <p:nvPr userDrawn="1"/>
        </p:nvSpPr>
        <p:spPr>
          <a:xfrm>
            <a:off x="4914900" y="1493838"/>
            <a:ext cx="1296988" cy="12969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840" name="Round Same Side Corner Rectangle 42"/>
          <p:cNvSpPr/>
          <p:nvPr userDrawn="1"/>
        </p:nvSpPr>
        <p:spPr>
          <a:xfrm rot="16200000">
            <a:off x="4705350" y="1301751"/>
            <a:ext cx="1716087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841" name="Round Same Side Corner Rectangle 43"/>
          <p:cNvSpPr/>
          <p:nvPr userDrawn="1"/>
        </p:nvSpPr>
        <p:spPr>
          <a:xfrm rot="5400000">
            <a:off x="6571456" y="1113632"/>
            <a:ext cx="1716087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2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01" name="Group 124"/>
          <p:cNvGrpSpPr/>
          <p:nvPr userDrawn="1"/>
        </p:nvGrpSpPr>
        <p:grpSpPr bwMode="auto">
          <a:xfrm>
            <a:off x="6908800" y="2628900"/>
            <a:ext cx="1041400" cy="254000"/>
            <a:chOff x="2930744" y="2655230"/>
            <a:chExt cx="1040670" cy="254659"/>
          </a:xfrm>
        </p:grpSpPr>
        <p:grpSp>
          <p:nvGrpSpPr>
            <p:cNvPr id="502" name="Group 28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49842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43" name="Oval 55"/>
              <p:cNvSpPr/>
              <p:nvPr/>
            </p:nvSpPr>
            <p:spPr>
              <a:xfrm>
                <a:off x="2889779" y="2614263"/>
                <a:ext cx="337581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503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49844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45" name="Oval 53"/>
              <p:cNvSpPr/>
              <p:nvPr/>
            </p:nvSpPr>
            <p:spPr>
              <a:xfrm>
                <a:off x="3226903" y="2614272"/>
                <a:ext cx="335482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504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49846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47" name="Oval 51"/>
              <p:cNvSpPr/>
              <p:nvPr/>
            </p:nvSpPr>
            <p:spPr>
              <a:xfrm>
                <a:off x="3674788" y="2614263"/>
                <a:ext cx="337578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49848" name="Oval 56"/>
          <p:cNvSpPr/>
          <p:nvPr userDrawn="1"/>
        </p:nvSpPr>
        <p:spPr>
          <a:xfrm>
            <a:off x="879475" y="3294063"/>
            <a:ext cx="1295400" cy="12954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849" name="Round Same Side Corner Rectangle 57"/>
          <p:cNvSpPr/>
          <p:nvPr userDrawn="1"/>
        </p:nvSpPr>
        <p:spPr>
          <a:xfrm rot="16200000">
            <a:off x="669925" y="3100388"/>
            <a:ext cx="1716088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850" name="Round Same Side Corner Rectangle 58"/>
          <p:cNvSpPr/>
          <p:nvPr userDrawn="1"/>
        </p:nvSpPr>
        <p:spPr>
          <a:xfrm rot="5400000">
            <a:off x="2536031" y="2912269"/>
            <a:ext cx="1716088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3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05" name="Group 124"/>
          <p:cNvGrpSpPr/>
          <p:nvPr userDrawn="1"/>
        </p:nvGrpSpPr>
        <p:grpSpPr bwMode="auto">
          <a:xfrm>
            <a:off x="2873375" y="4427538"/>
            <a:ext cx="1039813" cy="255587"/>
            <a:chOff x="2930744" y="2655230"/>
            <a:chExt cx="1040670" cy="254659"/>
          </a:xfrm>
        </p:grpSpPr>
        <p:grpSp>
          <p:nvGrpSpPr>
            <p:cNvPr id="506" name="Group 115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49851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52" name="Oval 68"/>
              <p:cNvSpPr/>
              <p:nvPr/>
            </p:nvSpPr>
            <p:spPr>
              <a:xfrm>
                <a:off x="2889779" y="2614263"/>
                <a:ext cx="335996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507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49853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54" name="Oval 66"/>
              <p:cNvSpPr/>
              <p:nvPr/>
            </p:nvSpPr>
            <p:spPr>
              <a:xfrm>
                <a:off x="3225598" y="2614272"/>
                <a:ext cx="338094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508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49855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56" name="Oval 64"/>
              <p:cNvSpPr/>
              <p:nvPr/>
            </p:nvSpPr>
            <p:spPr>
              <a:xfrm>
                <a:off x="3676371" y="2614263"/>
                <a:ext cx="335995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49857" name="Oval 69"/>
          <p:cNvSpPr/>
          <p:nvPr userDrawn="1"/>
        </p:nvSpPr>
        <p:spPr>
          <a:xfrm>
            <a:off x="4914900" y="3294063"/>
            <a:ext cx="1296988" cy="12954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858" name="Round Same Side Corner Rectangle 70"/>
          <p:cNvSpPr/>
          <p:nvPr userDrawn="1"/>
        </p:nvSpPr>
        <p:spPr>
          <a:xfrm rot="16200000">
            <a:off x="4705350" y="3100388"/>
            <a:ext cx="1716088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859" name="Round Same Side Corner Rectangle 71"/>
          <p:cNvSpPr/>
          <p:nvPr userDrawn="1"/>
        </p:nvSpPr>
        <p:spPr>
          <a:xfrm rot="5400000">
            <a:off x="6571456" y="2912269"/>
            <a:ext cx="1716088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4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09" name="Group 124"/>
          <p:cNvGrpSpPr/>
          <p:nvPr userDrawn="1"/>
        </p:nvGrpSpPr>
        <p:grpSpPr bwMode="auto">
          <a:xfrm>
            <a:off x="6908800" y="4427538"/>
            <a:ext cx="1041400" cy="255587"/>
            <a:chOff x="2930744" y="2655230"/>
            <a:chExt cx="1040670" cy="254659"/>
          </a:xfrm>
        </p:grpSpPr>
        <p:grpSp>
          <p:nvGrpSpPr>
            <p:cNvPr id="510" name="Group 54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49860" name="Freeform 60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61" name="Oval 81"/>
              <p:cNvSpPr/>
              <p:nvPr/>
            </p:nvSpPr>
            <p:spPr>
              <a:xfrm>
                <a:off x="2889779" y="2614263"/>
                <a:ext cx="337581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511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49862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63" name="Oval 79"/>
              <p:cNvSpPr/>
              <p:nvPr/>
            </p:nvSpPr>
            <p:spPr>
              <a:xfrm>
                <a:off x="3226903" y="2614272"/>
                <a:ext cx="335482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512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49864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865" name="Oval 77"/>
              <p:cNvSpPr/>
              <p:nvPr/>
            </p:nvSpPr>
            <p:spPr>
              <a:xfrm>
                <a:off x="3674788" y="2614263"/>
                <a:ext cx="337578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4986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86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68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938688" y="1553664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69" name="Text Placeholder 3"/>
          <p:cNvSpPr>
            <a:spLocks noGrp="1"/>
          </p:cNvSpPr>
          <p:nvPr>
            <p:ph type="body" sz="half" idx="32"/>
          </p:nvPr>
        </p:nvSpPr>
        <p:spPr>
          <a:xfrm>
            <a:off x="2458931" y="1407170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70" name="Text Placeholder 3"/>
          <p:cNvSpPr>
            <a:spLocks noGrp="1"/>
          </p:cNvSpPr>
          <p:nvPr>
            <p:ph type="body" sz="half" idx="33"/>
          </p:nvPr>
        </p:nvSpPr>
        <p:spPr>
          <a:xfrm>
            <a:off x="2458932" y="1993144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871" name="Text Placeholder 3"/>
          <p:cNvSpPr>
            <a:spLocks noGrp="1"/>
          </p:cNvSpPr>
          <p:nvPr>
            <p:ph type="body" sz="half" idx="34"/>
          </p:nvPr>
        </p:nvSpPr>
        <p:spPr>
          <a:xfrm>
            <a:off x="2458931" y="1700157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72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4974856" y="1553664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73" name="Text Placeholder 3"/>
          <p:cNvSpPr>
            <a:spLocks noGrp="1"/>
          </p:cNvSpPr>
          <p:nvPr>
            <p:ph type="body" sz="half" idx="36"/>
          </p:nvPr>
        </p:nvSpPr>
        <p:spPr>
          <a:xfrm>
            <a:off x="6495099" y="1407170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74" name="Text Placeholder 3"/>
          <p:cNvSpPr>
            <a:spLocks noGrp="1"/>
          </p:cNvSpPr>
          <p:nvPr>
            <p:ph type="body" sz="half" idx="37"/>
          </p:nvPr>
        </p:nvSpPr>
        <p:spPr>
          <a:xfrm>
            <a:off x="6495100" y="1993144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875" name="Text Placeholder 3"/>
          <p:cNvSpPr>
            <a:spLocks noGrp="1"/>
          </p:cNvSpPr>
          <p:nvPr>
            <p:ph type="body" sz="half" idx="38"/>
          </p:nvPr>
        </p:nvSpPr>
        <p:spPr>
          <a:xfrm>
            <a:off x="6495099" y="1700157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76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938688" y="3352800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77" name="Text Placeholder 3"/>
          <p:cNvSpPr>
            <a:spLocks noGrp="1"/>
          </p:cNvSpPr>
          <p:nvPr>
            <p:ph type="body" sz="half" idx="40"/>
          </p:nvPr>
        </p:nvSpPr>
        <p:spPr>
          <a:xfrm>
            <a:off x="2458931" y="3206306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78" name="Text Placeholder 3"/>
          <p:cNvSpPr>
            <a:spLocks noGrp="1"/>
          </p:cNvSpPr>
          <p:nvPr>
            <p:ph type="body" sz="half" idx="41"/>
          </p:nvPr>
        </p:nvSpPr>
        <p:spPr>
          <a:xfrm>
            <a:off x="2458932" y="3792280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879" name="Text Placeholder 3"/>
          <p:cNvSpPr>
            <a:spLocks noGrp="1"/>
          </p:cNvSpPr>
          <p:nvPr>
            <p:ph type="body" sz="half" idx="42"/>
          </p:nvPr>
        </p:nvSpPr>
        <p:spPr>
          <a:xfrm>
            <a:off x="2458931" y="3499293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80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4974856" y="3352800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881" name="Text Placeholder 3"/>
          <p:cNvSpPr>
            <a:spLocks noGrp="1"/>
          </p:cNvSpPr>
          <p:nvPr>
            <p:ph type="body" sz="half" idx="44"/>
          </p:nvPr>
        </p:nvSpPr>
        <p:spPr>
          <a:xfrm>
            <a:off x="6495099" y="3206306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82" name="Text Placeholder 3"/>
          <p:cNvSpPr>
            <a:spLocks noGrp="1"/>
          </p:cNvSpPr>
          <p:nvPr>
            <p:ph type="body" sz="half" idx="45"/>
          </p:nvPr>
        </p:nvSpPr>
        <p:spPr>
          <a:xfrm>
            <a:off x="6495100" y="3792280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883" name="Text Placeholder 3"/>
          <p:cNvSpPr>
            <a:spLocks noGrp="1"/>
          </p:cNvSpPr>
          <p:nvPr>
            <p:ph type="body" sz="half" idx="46"/>
          </p:nvPr>
        </p:nvSpPr>
        <p:spPr>
          <a:xfrm>
            <a:off x="6495099" y="3499293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49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98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98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9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049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049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498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498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49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049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000"/>
                            </p:stCondLst>
                            <p:childTnLst>
                              <p:par>
                                <p:cTn id="49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49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498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0498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49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1049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500"/>
                            </p:stCondLst>
                            <p:childTnLst>
                              <p:par>
                                <p:cTn id="68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049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498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498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49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500"/>
                            </p:stCondLst>
                            <p:childTnLst>
                              <p:par>
                                <p:cTn id="8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1049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6000"/>
                            </p:stCondLst>
                            <p:childTnLst>
                              <p:par>
                                <p:cTn id="8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5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828" grpId="0" animBg="1"/>
      <p:bldP spid="1049839" grpId="0" animBg="1"/>
      <p:bldP spid="1049848" grpId="0" animBg="1"/>
      <p:bldP spid="1049857" grpId="0" animBg="1"/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eam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22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023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625DB08-917D-403E-BA98-737095507F1F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805" name="Straight Connector 2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5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0024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25" name="Oval 2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06" name="Straight Connector 2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07" name="Straight Connector 2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026" name="Oval 27"/>
          <p:cNvSpPr/>
          <p:nvPr userDrawn="1"/>
        </p:nvSpPr>
        <p:spPr>
          <a:xfrm>
            <a:off x="773113" y="1333500"/>
            <a:ext cx="1589087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27" name="Up Arrow Callout 28"/>
          <p:cNvSpPr/>
          <p:nvPr userDrawn="1"/>
        </p:nvSpPr>
        <p:spPr>
          <a:xfrm>
            <a:off x="844550" y="2933700"/>
            <a:ext cx="1446213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28" name="Rectangle 29"/>
          <p:cNvSpPr/>
          <p:nvPr userDrawn="1"/>
        </p:nvSpPr>
        <p:spPr>
          <a:xfrm>
            <a:off x="725488" y="33242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26" name="Group 30"/>
          <p:cNvGrpSpPr/>
          <p:nvPr userDrawn="1"/>
        </p:nvGrpSpPr>
        <p:grpSpPr>
          <a:xfrm>
            <a:off x="1105250" y="4435575"/>
            <a:ext cx="924722" cy="163900"/>
            <a:chOff x="1847802" y="2724150"/>
            <a:chExt cx="1200198" cy="212725"/>
          </a:xfrm>
          <a:solidFill>
            <a:schemeClr val="accent1"/>
          </a:solidFill>
        </p:grpSpPr>
        <p:sp>
          <p:nvSpPr>
            <p:cNvPr id="1050029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30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31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32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0033" name="Oval 35"/>
          <p:cNvSpPr/>
          <p:nvPr userDrawn="1"/>
        </p:nvSpPr>
        <p:spPr>
          <a:xfrm>
            <a:off x="2762250" y="133350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34" name="Up Arrow Callout 36"/>
          <p:cNvSpPr/>
          <p:nvPr userDrawn="1"/>
        </p:nvSpPr>
        <p:spPr>
          <a:xfrm>
            <a:off x="2835275" y="29337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35" name="Rectangle 37"/>
          <p:cNvSpPr/>
          <p:nvPr userDrawn="1"/>
        </p:nvSpPr>
        <p:spPr>
          <a:xfrm>
            <a:off x="2714625" y="33242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27" name="Group 38"/>
          <p:cNvGrpSpPr/>
          <p:nvPr userDrawn="1"/>
        </p:nvGrpSpPr>
        <p:grpSpPr>
          <a:xfrm>
            <a:off x="3094761" y="4435575"/>
            <a:ext cx="924722" cy="163900"/>
            <a:chOff x="1847802" y="2724150"/>
            <a:chExt cx="1200198" cy="212725"/>
          </a:xfrm>
          <a:solidFill>
            <a:schemeClr val="accent2"/>
          </a:solidFill>
        </p:grpSpPr>
        <p:sp>
          <p:nvSpPr>
            <p:cNvPr id="1050036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37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38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39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0040" name="Oval 45"/>
          <p:cNvSpPr/>
          <p:nvPr userDrawn="1"/>
        </p:nvSpPr>
        <p:spPr>
          <a:xfrm>
            <a:off x="4783138" y="1333500"/>
            <a:ext cx="1589087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41" name="Up Arrow Callout 46"/>
          <p:cNvSpPr/>
          <p:nvPr userDrawn="1"/>
        </p:nvSpPr>
        <p:spPr>
          <a:xfrm>
            <a:off x="4856163" y="29337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42" name="Rectangle 47"/>
          <p:cNvSpPr/>
          <p:nvPr userDrawn="1"/>
        </p:nvSpPr>
        <p:spPr>
          <a:xfrm>
            <a:off x="4735513" y="33242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528" name="Group 48"/>
          <p:cNvGrpSpPr/>
          <p:nvPr userDrawn="1"/>
        </p:nvGrpSpPr>
        <p:grpSpPr>
          <a:xfrm>
            <a:off x="5115775" y="4435575"/>
            <a:ext cx="924722" cy="163900"/>
            <a:chOff x="1847802" y="2724150"/>
            <a:chExt cx="1200198" cy="212725"/>
          </a:xfrm>
          <a:solidFill>
            <a:schemeClr val="accent3"/>
          </a:solidFill>
        </p:grpSpPr>
        <p:sp>
          <p:nvSpPr>
            <p:cNvPr id="1050043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44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45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46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0047" name="Oval 53"/>
          <p:cNvSpPr/>
          <p:nvPr userDrawn="1"/>
        </p:nvSpPr>
        <p:spPr>
          <a:xfrm>
            <a:off x="6784975" y="133350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48" name="Up Arrow Callout 54"/>
          <p:cNvSpPr/>
          <p:nvPr userDrawn="1"/>
        </p:nvSpPr>
        <p:spPr>
          <a:xfrm>
            <a:off x="6883400" y="295275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49" name="Rectangle 55"/>
          <p:cNvSpPr/>
          <p:nvPr userDrawn="1"/>
        </p:nvSpPr>
        <p:spPr>
          <a:xfrm>
            <a:off x="6737350" y="33242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29" name="Group 56"/>
          <p:cNvGrpSpPr/>
          <p:nvPr userDrawn="1"/>
        </p:nvGrpSpPr>
        <p:grpSpPr>
          <a:xfrm>
            <a:off x="7117638" y="4435575"/>
            <a:ext cx="924722" cy="163900"/>
            <a:chOff x="1847802" y="2724150"/>
            <a:chExt cx="1200198" cy="212725"/>
          </a:xfrm>
          <a:solidFill>
            <a:schemeClr val="accent4"/>
          </a:solidFill>
        </p:grpSpPr>
        <p:sp>
          <p:nvSpPr>
            <p:cNvPr id="1050050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51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52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053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005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05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56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45612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057" name="Text Placeholder 3"/>
          <p:cNvSpPr>
            <a:spLocks noGrp="1"/>
          </p:cNvSpPr>
          <p:nvPr>
            <p:ph type="body" sz="half" idx="32"/>
          </p:nvPr>
        </p:nvSpPr>
        <p:spPr>
          <a:xfrm>
            <a:off x="870652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58" name="Text Placeholder 3"/>
          <p:cNvSpPr>
            <a:spLocks noGrp="1"/>
          </p:cNvSpPr>
          <p:nvPr>
            <p:ph type="body" sz="half" idx="34"/>
          </p:nvPr>
        </p:nvSpPr>
        <p:spPr>
          <a:xfrm>
            <a:off x="751588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59" name="Text Placeholder 3"/>
          <p:cNvSpPr>
            <a:spLocks noGrp="1"/>
          </p:cNvSpPr>
          <p:nvPr>
            <p:ph type="body" sz="half" idx="15"/>
          </p:nvPr>
        </p:nvSpPr>
        <p:spPr>
          <a:xfrm>
            <a:off x="800010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060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35123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061" name="Text Placeholder 3"/>
          <p:cNvSpPr>
            <a:spLocks noGrp="1"/>
          </p:cNvSpPr>
          <p:nvPr>
            <p:ph type="body" sz="half" idx="36"/>
          </p:nvPr>
        </p:nvSpPr>
        <p:spPr>
          <a:xfrm>
            <a:off x="2860163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62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41099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63" name="Text Placeholder 3"/>
          <p:cNvSpPr>
            <a:spLocks noGrp="1"/>
          </p:cNvSpPr>
          <p:nvPr>
            <p:ph type="body" sz="half" idx="38"/>
          </p:nvPr>
        </p:nvSpPr>
        <p:spPr>
          <a:xfrm>
            <a:off x="2789521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064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856137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065" name="Text Placeholder 3"/>
          <p:cNvSpPr>
            <a:spLocks noGrp="1"/>
          </p:cNvSpPr>
          <p:nvPr>
            <p:ph type="body" sz="half" idx="40"/>
          </p:nvPr>
        </p:nvSpPr>
        <p:spPr>
          <a:xfrm>
            <a:off x="4881177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66" name="Text Placeholder 3"/>
          <p:cNvSpPr>
            <a:spLocks noGrp="1"/>
          </p:cNvSpPr>
          <p:nvPr>
            <p:ph type="body" sz="half" idx="41"/>
          </p:nvPr>
        </p:nvSpPr>
        <p:spPr>
          <a:xfrm>
            <a:off x="4762113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67" name="Text Placeholder 3"/>
          <p:cNvSpPr>
            <a:spLocks noGrp="1"/>
          </p:cNvSpPr>
          <p:nvPr>
            <p:ph type="body" sz="half" idx="42"/>
          </p:nvPr>
        </p:nvSpPr>
        <p:spPr>
          <a:xfrm>
            <a:off x="4810535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068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858000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069" name="Text Placeholder 3"/>
          <p:cNvSpPr>
            <a:spLocks noGrp="1"/>
          </p:cNvSpPr>
          <p:nvPr>
            <p:ph type="body" sz="half" idx="44"/>
          </p:nvPr>
        </p:nvSpPr>
        <p:spPr>
          <a:xfrm>
            <a:off x="6883040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70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63976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71" name="Text Placeholder 3"/>
          <p:cNvSpPr>
            <a:spLocks noGrp="1"/>
          </p:cNvSpPr>
          <p:nvPr>
            <p:ph type="body" sz="half" idx="46"/>
          </p:nvPr>
        </p:nvSpPr>
        <p:spPr>
          <a:xfrm>
            <a:off x="6812398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00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00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0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0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50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00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00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0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50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050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00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00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0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50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050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00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00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0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050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050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026" grpId="0" animBg="1"/>
      <p:bldP spid="1050027" grpId="0" animBg="1"/>
      <p:bldP spid="1050028" grpId="0" animBg="1"/>
      <p:bldP spid="1050033" grpId="0" animBg="1"/>
      <p:bldP spid="1050034" grpId="0" animBg="1"/>
      <p:bldP spid="1050035" grpId="0" animBg="1"/>
      <p:bldP spid="1050040" grpId="0" animBg="1"/>
      <p:bldP spid="1050041" grpId="0" animBg="1"/>
      <p:bldP spid="1050042" grpId="0" animBg="1"/>
      <p:bldP spid="1050047" grpId="0" animBg="1"/>
      <p:bldP spid="1050048" grpId="0" animBg="1"/>
      <p:bldP spid="1050049" grpId="0" animBg="1"/>
    </p:bld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eam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08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609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D4C82D7-CCE8-40BE-ADD1-0D2F164D6174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792" name="Straight Connector 2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1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49610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11" name="Oval 2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793" name="Straight Connector 2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94" name="Straight Connector 2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612" name="Rectangle 27"/>
          <p:cNvSpPr/>
          <p:nvPr userDrawn="1"/>
        </p:nvSpPr>
        <p:spPr>
          <a:xfrm>
            <a:off x="669925" y="1333500"/>
            <a:ext cx="1795463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13" name="Up Arrow Callout 28"/>
          <p:cNvSpPr/>
          <p:nvPr userDrawn="1"/>
        </p:nvSpPr>
        <p:spPr>
          <a:xfrm>
            <a:off x="844550" y="2895600"/>
            <a:ext cx="1446213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14" name="Rectangle 29"/>
          <p:cNvSpPr/>
          <p:nvPr userDrawn="1"/>
        </p:nvSpPr>
        <p:spPr>
          <a:xfrm>
            <a:off x="725488" y="32861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472" name="Group 98"/>
          <p:cNvGrpSpPr/>
          <p:nvPr userDrawn="1"/>
        </p:nvGrpSpPr>
        <p:grpSpPr>
          <a:xfrm>
            <a:off x="1105250" y="4368900"/>
            <a:ext cx="924722" cy="163900"/>
            <a:chOff x="1847802" y="2724150"/>
            <a:chExt cx="1200198" cy="212725"/>
          </a:xfrm>
          <a:solidFill>
            <a:schemeClr val="accent1"/>
          </a:solidFill>
        </p:grpSpPr>
        <p:sp>
          <p:nvSpPr>
            <p:cNvPr id="1049615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16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17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18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49619" name="Rectangle 35"/>
          <p:cNvSpPr/>
          <p:nvPr userDrawn="1"/>
        </p:nvSpPr>
        <p:spPr>
          <a:xfrm>
            <a:off x="2660650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20" name="Up Arrow Callout 36"/>
          <p:cNvSpPr/>
          <p:nvPr userDrawn="1"/>
        </p:nvSpPr>
        <p:spPr>
          <a:xfrm>
            <a:off x="2835275" y="28956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21" name="Rectangle 37"/>
          <p:cNvSpPr/>
          <p:nvPr userDrawn="1"/>
        </p:nvSpPr>
        <p:spPr>
          <a:xfrm>
            <a:off x="2714625" y="32861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473" name="Group 158"/>
          <p:cNvGrpSpPr/>
          <p:nvPr userDrawn="1"/>
        </p:nvGrpSpPr>
        <p:grpSpPr>
          <a:xfrm>
            <a:off x="3094761" y="4368900"/>
            <a:ext cx="924722" cy="163900"/>
            <a:chOff x="1847802" y="2724150"/>
            <a:chExt cx="1200198" cy="212725"/>
          </a:xfrm>
          <a:solidFill>
            <a:schemeClr val="accent2"/>
          </a:solidFill>
        </p:grpSpPr>
        <p:sp>
          <p:nvSpPr>
            <p:cNvPr id="1049622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23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24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25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49626" name="Rectangle 45"/>
          <p:cNvSpPr/>
          <p:nvPr userDrawn="1"/>
        </p:nvSpPr>
        <p:spPr>
          <a:xfrm>
            <a:off x="4681538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27" name="Up Arrow Callout 46"/>
          <p:cNvSpPr/>
          <p:nvPr userDrawn="1"/>
        </p:nvSpPr>
        <p:spPr>
          <a:xfrm>
            <a:off x="4856163" y="28956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28" name="Rectangle 47"/>
          <p:cNvSpPr/>
          <p:nvPr userDrawn="1"/>
        </p:nvSpPr>
        <p:spPr>
          <a:xfrm>
            <a:off x="4735513" y="32861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474" name="Group 170"/>
          <p:cNvGrpSpPr/>
          <p:nvPr userDrawn="1"/>
        </p:nvGrpSpPr>
        <p:grpSpPr>
          <a:xfrm>
            <a:off x="5115775" y="4368900"/>
            <a:ext cx="924722" cy="163900"/>
            <a:chOff x="1847802" y="2724150"/>
            <a:chExt cx="1200198" cy="212725"/>
          </a:xfrm>
          <a:solidFill>
            <a:schemeClr val="accent3"/>
          </a:solidFill>
        </p:grpSpPr>
        <p:sp>
          <p:nvSpPr>
            <p:cNvPr id="1049629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30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31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32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49633" name="Rectangle 53"/>
          <p:cNvSpPr/>
          <p:nvPr userDrawn="1"/>
        </p:nvSpPr>
        <p:spPr>
          <a:xfrm>
            <a:off x="6683375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34" name="Up Arrow Callout 54"/>
          <p:cNvSpPr/>
          <p:nvPr userDrawn="1"/>
        </p:nvSpPr>
        <p:spPr>
          <a:xfrm>
            <a:off x="6883400" y="291465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635" name="Rectangle 55"/>
          <p:cNvSpPr/>
          <p:nvPr userDrawn="1"/>
        </p:nvSpPr>
        <p:spPr>
          <a:xfrm>
            <a:off x="6737350" y="32861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475" name="Group 182"/>
          <p:cNvGrpSpPr/>
          <p:nvPr userDrawn="1"/>
        </p:nvGrpSpPr>
        <p:grpSpPr>
          <a:xfrm>
            <a:off x="7117638" y="4368900"/>
            <a:ext cx="924722" cy="163900"/>
            <a:chOff x="1847802" y="2724150"/>
            <a:chExt cx="1200198" cy="212725"/>
          </a:xfrm>
          <a:solidFill>
            <a:schemeClr val="accent4"/>
          </a:solidFill>
        </p:grpSpPr>
        <p:sp>
          <p:nvSpPr>
            <p:cNvPr id="1049636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37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38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639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4964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64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42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45612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43" name="Text Placeholder 3"/>
          <p:cNvSpPr>
            <a:spLocks noGrp="1"/>
          </p:cNvSpPr>
          <p:nvPr>
            <p:ph type="body" sz="half" idx="32"/>
          </p:nvPr>
        </p:nvSpPr>
        <p:spPr>
          <a:xfrm>
            <a:off x="870652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44" name="Text Placeholder 3"/>
          <p:cNvSpPr>
            <a:spLocks noGrp="1"/>
          </p:cNvSpPr>
          <p:nvPr>
            <p:ph type="body" sz="half" idx="34"/>
          </p:nvPr>
        </p:nvSpPr>
        <p:spPr>
          <a:xfrm>
            <a:off x="751588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45" name="Text Placeholder 3"/>
          <p:cNvSpPr>
            <a:spLocks noGrp="1"/>
          </p:cNvSpPr>
          <p:nvPr>
            <p:ph type="body" sz="half" idx="15"/>
          </p:nvPr>
        </p:nvSpPr>
        <p:spPr>
          <a:xfrm>
            <a:off x="800010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646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35123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47" name="Text Placeholder 3"/>
          <p:cNvSpPr>
            <a:spLocks noGrp="1"/>
          </p:cNvSpPr>
          <p:nvPr>
            <p:ph type="body" sz="half" idx="36"/>
          </p:nvPr>
        </p:nvSpPr>
        <p:spPr>
          <a:xfrm>
            <a:off x="2860163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48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41099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49" name="Text Placeholder 3"/>
          <p:cNvSpPr>
            <a:spLocks noGrp="1"/>
          </p:cNvSpPr>
          <p:nvPr>
            <p:ph type="body" sz="half" idx="38"/>
          </p:nvPr>
        </p:nvSpPr>
        <p:spPr>
          <a:xfrm>
            <a:off x="2789521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650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856137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51" name="Text Placeholder 3"/>
          <p:cNvSpPr>
            <a:spLocks noGrp="1"/>
          </p:cNvSpPr>
          <p:nvPr>
            <p:ph type="body" sz="half" idx="40"/>
          </p:nvPr>
        </p:nvSpPr>
        <p:spPr>
          <a:xfrm>
            <a:off x="4881177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52" name="Text Placeholder 3"/>
          <p:cNvSpPr>
            <a:spLocks noGrp="1"/>
          </p:cNvSpPr>
          <p:nvPr>
            <p:ph type="body" sz="half" idx="41"/>
          </p:nvPr>
        </p:nvSpPr>
        <p:spPr>
          <a:xfrm>
            <a:off x="4762113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53" name="Text Placeholder 3"/>
          <p:cNvSpPr>
            <a:spLocks noGrp="1"/>
          </p:cNvSpPr>
          <p:nvPr>
            <p:ph type="body" sz="half" idx="42"/>
          </p:nvPr>
        </p:nvSpPr>
        <p:spPr>
          <a:xfrm>
            <a:off x="4810535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654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858000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55" name="Text Placeholder 3"/>
          <p:cNvSpPr>
            <a:spLocks noGrp="1"/>
          </p:cNvSpPr>
          <p:nvPr>
            <p:ph type="body" sz="half" idx="44"/>
          </p:nvPr>
        </p:nvSpPr>
        <p:spPr>
          <a:xfrm>
            <a:off x="6883040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56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63976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57" name="Text Placeholder 3"/>
          <p:cNvSpPr>
            <a:spLocks noGrp="1"/>
          </p:cNvSpPr>
          <p:nvPr>
            <p:ph type="body" sz="half" idx="46"/>
          </p:nvPr>
        </p:nvSpPr>
        <p:spPr>
          <a:xfrm>
            <a:off x="6812398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496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496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49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49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49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496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496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49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49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049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496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496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49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49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049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496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496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49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049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049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612" grpId="0" animBg="1"/>
      <p:bldP spid="1049613" grpId="0" animBg="1"/>
      <p:bldP spid="1049614" grpId="0" animBg="1"/>
      <p:bldP spid="1049619" grpId="0" animBg="1"/>
      <p:bldP spid="1049620" grpId="0" animBg="1"/>
      <p:bldP spid="1049621" grpId="0" animBg="1"/>
      <p:bldP spid="1049626" grpId="0" animBg="1"/>
      <p:bldP spid="1049627" grpId="0" animBg="1"/>
      <p:bldP spid="1049628" grpId="0" animBg="1"/>
      <p:bldP spid="1049633" grpId="0" animBg="1"/>
      <p:bldP spid="1049634" grpId="0" animBg="1"/>
      <p:bldP spid="1049635" grpId="0" animBg="1"/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eam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01" name="Round Same Side Corner Rectangle 3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302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98647DF-FBE2-453C-8C9D-174DC216B557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768" name="Straight Connector 4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6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49303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304" name="Oval 4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769" name="Straight Connector 4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70" name="Straight Connector 4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305" name="Teardrop 47"/>
          <p:cNvSpPr/>
          <p:nvPr userDrawn="1"/>
        </p:nvSpPr>
        <p:spPr>
          <a:xfrm>
            <a:off x="581025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06" name="Teardrop 48"/>
          <p:cNvSpPr/>
          <p:nvPr userDrawn="1"/>
        </p:nvSpPr>
        <p:spPr>
          <a:xfrm>
            <a:off x="3262313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07" name="Teardrop 49"/>
          <p:cNvSpPr/>
          <p:nvPr userDrawn="1"/>
        </p:nvSpPr>
        <p:spPr>
          <a:xfrm>
            <a:off x="5938838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08" name="Teardrop 50"/>
          <p:cNvSpPr/>
          <p:nvPr userDrawn="1"/>
        </p:nvSpPr>
        <p:spPr>
          <a:xfrm>
            <a:off x="581025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09" name="Teardrop 51"/>
          <p:cNvSpPr/>
          <p:nvPr userDrawn="1"/>
        </p:nvSpPr>
        <p:spPr>
          <a:xfrm>
            <a:off x="3262313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10" name="Teardrop 52"/>
          <p:cNvSpPr/>
          <p:nvPr userDrawn="1"/>
        </p:nvSpPr>
        <p:spPr>
          <a:xfrm>
            <a:off x="5938838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11" name="Teardrop 53"/>
          <p:cNvSpPr/>
          <p:nvPr userDrawn="1"/>
        </p:nvSpPr>
        <p:spPr>
          <a:xfrm>
            <a:off x="581025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12" name="Teardrop 54"/>
          <p:cNvSpPr/>
          <p:nvPr userDrawn="1"/>
        </p:nvSpPr>
        <p:spPr>
          <a:xfrm>
            <a:off x="3262313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13" name="Teardrop 55"/>
          <p:cNvSpPr/>
          <p:nvPr userDrawn="1"/>
        </p:nvSpPr>
        <p:spPr>
          <a:xfrm>
            <a:off x="5938838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1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31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16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6710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17" name="Text Placeholder 3"/>
          <p:cNvSpPr>
            <a:spLocks noGrp="1"/>
          </p:cNvSpPr>
          <p:nvPr>
            <p:ph type="body" sz="half" idx="32"/>
          </p:nvPr>
        </p:nvSpPr>
        <p:spPr>
          <a:xfrm>
            <a:off x="1659037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18" name="Text Placeholder 3"/>
          <p:cNvSpPr>
            <a:spLocks noGrp="1"/>
          </p:cNvSpPr>
          <p:nvPr>
            <p:ph type="body" sz="half" idx="33"/>
          </p:nvPr>
        </p:nvSpPr>
        <p:spPr>
          <a:xfrm>
            <a:off x="1659037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19" name="Text Placeholder 3"/>
          <p:cNvSpPr>
            <a:spLocks noGrp="1"/>
          </p:cNvSpPr>
          <p:nvPr>
            <p:ph type="body" sz="half" idx="34"/>
          </p:nvPr>
        </p:nvSpPr>
        <p:spPr>
          <a:xfrm>
            <a:off x="1659037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20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308178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21" name="Text Placeholder 3"/>
          <p:cNvSpPr>
            <a:spLocks noGrp="1"/>
          </p:cNvSpPr>
          <p:nvPr>
            <p:ph type="body" sz="half" idx="36"/>
          </p:nvPr>
        </p:nvSpPr>
        <p:spPr>
          <a:xfrm>
            <a:off x="4340505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22" name="Text Placeholder 3"/>
          <p:cNvSpPr>
            <a:spLocks noGrp="1"/>
          </p:cNvSpPr>
          <p:nvPr>
            <p:ph type="body" sz="half" idx="37"/>
          </p:nvPr>
        </p:nvSpPr>
        <p:spPr>
          <a:xfrm>
            <a:off x="4340505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23" name="Text Placeholder 3"/>
          <p:cNvSpPr>
            <a:spLocks noGrp="1"/>
          </p:cNvSpPr>
          <p:nvPr>
            <p:ph type="body" sz="half" idx="38"/>
          </p:nvPr>
        </p:nvSpPr>
        <p:spPr>
          <a:xfrm>
            <a:off x="4340505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24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984703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25" name="Text Placeholder 3"/>
          <p:cNvSpPr>
            <a:spLocks noGrp="1"/>
          </p:cNvSpPr>
          <p:nvPr>
            <p:ph type="body" sz="half" idx="40"/>
          </p:nvPr>
        </p:nvSpPr>
        <p:spPr>
          <a:xfrm>
            <a:off x="7017030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26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17030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27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17030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28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26710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29" name="Text Placeholder 3"/>
          <p:cNvSpPr>
            <a:spLocks noGrp="1"/>
          </p:cNvSpPr>
          <p:nvPr>
            <p:ph type="body" sz="half" idx="44"/>
          </p:nvPr>
        </p:nvSpPr>
        <p:spPr>
          <a:xfrm>
            <a:off x="1659037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30" name="Text Placeholder 3"/>
          <p:cNvSpPr>
            <a:spLocks noGrp="1"/>
          </p:cNvSpPr>
          <p:nvPr>
            <p:ph type="body" sz="half" idx="45"/>
          </p:nvPr>
        </p:nvSpPr>
        <p:spPr>
          <a:xfrm>
            <a:off x="1659037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31" name="Text Placeholder 3"/>
          <p:cNvSpPr>
            <a:spLocks noGrp="1"/>
          </p:cNvSpPr>
          <p:nvPr>
            <p:ph type="body" sz="half" idx="46"/>
          </p:nvPr>
        </p:nvSpPr>
        <p:spPr>
          <a:xfrm>
            <a:off x="1659037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32" name="Picture Placeholder 7"/>
          <p:cNvSpPr>
            <a:spLocks noGrp="1"/>
          </p:cNvSpPr>
          <p:nvPr>
            <p:ph type="pic" sz="quarter" idx="47"/>
          </p:nvPr>
        </p:nvSpPr>
        <p:spPr>
          <a:xfrm>
            <a:off x="3308178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33" name="Text Placeholder 3"/>
          <p:cNvSpPr>
            <a:spLocks noGrp="1"/>
          </p:cNvSpPr>
          <p:nvPr>
            <p:ph type="body" sz="half" idx="48"/>
          </p:nvPr>
        </p:nvSpPr>
        <p:spPr>
          <a:xfrm>
            <a:off x="4340505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34" name="Text Placeholder 3"/>
          <p:cNvSpPr>
            <a:spLocks noGrp="1"/>
          </p:cNvSpPr>
          <p:nvPr>
            <p:ph type="body" sz="half" idx="49"/>
          </p:nvPr>
        </p:nvSpPr>
        <p:spPr>
          <a:xfrm>
            <a:off x="4340505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35" name="Text Placeholder 3"/>
          <p:cNvSpPr>
            <a:spLocks noGrp="1"/>
          </p:cNvSpPr>
          <p:nvPr>
            <p:ph type="body" sz="half" idx="50"/>
          </p:nvPr>
        </p:nvSpPr>
        <p:spPr>
          <a:xfrm>
            <a:off x="4340505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36" name="Picture Placeholder 7"/>
          <p:cNvSpPr>
            <a:spLocks noGrp="1"/>
          </p:cNvSpPr>
          <p:nvPr>
            <p:ph type="pic" sz="quarter" idx="51"/>
          </p:nvPr>
        </p:nvSpPr>
        <p:spPr>
          <a:xfrm>
            <a:off x="5984703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37" name="Text Placeholder 3"/>
          <p:cNvSpPr>
            <a:spLocks noGrp="1"/>
          </p:cNvSpPr>
          <p:nvPr>
            <p:ph type="body" sz="half" idx="52"/>
          </p:nvPr>
        </p:nvSpPr>
        <p:spPr>
          <a:xfrm>
            <a:off x="7017030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38" name="Text Placeholder 3"/>
          <p:cNvSpPr>
            <a:spLocks noGrp="1"/>
          </p:cNvSpPr>
          <p:nvPr>
            <p:ph type="body" sz="half" idx="53"/>
          </p:nvPr>
        </p:nvSpPr>
        <p:spPr>
          <a:xfrm>
            <a:off x="7017030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39" name="Text Placeholder 3"/>
          <p:cNvSpPr>
            <a:spLocks noGrp="1"/>
          </p:cNvSpPr>
          <p:nvPr>
            <p:ph type="body" sz="half" idx="54"/>
          </p:nvPr>
        </p:nvSpPr>
        <p:spPr>
          <a:xfrm>
            <a:off x="7017030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40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626710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41" name="Text Placeholder 3"/>
          <p:cNvSpPr>
            <a:spLocks noGrp="1"/>
          </p:cNvSpPr>
          <p:nvPr>
            <p:ph type="body" sz="half" idx="56"/>
          </p:nvPr>
        </p:nvSpPr>
        <p:spPr>
          <a:xfrm>
            <a:off x="1659037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42" name="Text Placeholder 3"/>
          <p:cNvSpPr>
            <a:spLocks noGrp="1"/>
          </p:cNvSpPr>
          <p:nvPr>
            <p:ph type="body" sz="half" idx="57"/>
          </p:nvPr>
        </p:nvSpPr>
        <p:spPr>
          <a:xfrm>
            <a:off x="1659037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43" name="Text Placeholder 3"/>
          <p:cNvSpPr>
            <a:spLocks noGrp="1"/>
          </p:cNvSpPr>
          <p:nvPr>
            <p:ph type="body" sz="half" idx="58"/>
          </p:nvPr>
        </p:nvSpPr>
        <p:spPr>
          <a:xfrm>
            <a:off x="1659037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44" name="Picture Placeholder 7"/>
          <p:cNvSpPr>
            <a:spLocks noGrp="1"/>
          </p:cNvSpPr>
          <p:nvPr>
            <p:ph type="pic" sz="quarter" idx="59"/>
          </p:nvPr>
        </p:nvSpPr>
        <p:spPr>
          <a:xfrm>
            <a:off x="3308178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45" name="Text Placeholder 3"/>
          <p:cNvSpPr>
            <a:spLocks noGrp="1"/>
          </p:cNvSpPr>
          <p:nvPr>
            <p:ph type="body" sz="half" idx="60"/>
          </p:nvPr>
        </p:nvSpPr>
        <p:spPr>
          <a:xfrm>
            <a:off x="4340505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46" name="Text Placeholder 3"/>
          <p:cNvSpPr>
            <a:spLocks noGrp="1"/>
          </p:cNvSpPr>
          <p:nvPr>
            <p:ph type="body" sz="half" idx="61"/>
          </p:nvPr>
        </p:nvSpPr>
        <p:spPr>
          <a:xfrm>
            <a:off x="4340505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47" name="Text Placeholder 3"/>
          <p:cNvSpPr>
            <a:spLocks noGrp="1"/>
          </p:cNvSpPr>
          <p:nvPr>
            <p:ph type="body" sz="half" idx="62"/>
          </p:nvPr>
        </p:nvSpPr>
        <p:spPr>
          <a:xfrm>
            <a:off x="4340505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48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5984703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49" name="Text Placeholder 3"/>
          <p:cNvSpPr>
            <a:spLocks noGrp="1"/>
          </p:cNvSpPr>
          <p:nvPr>
            <p:ph type="body" sz="half" idx="64"/>
          </p:nvPr>
        </p:nvSpPr>
        <p:spPr>
          <a:xfrm>
            <a:off x="7017030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50" name="Text Placeholder 3"/>
          <p:cNvSpPr>
            <a:spLocks noGrp="1"/>
          </p:cNvSpPr>
          <p:nvPr>
            <p:ph type="body" sz="half" idx="65"/>
          </p:nvPr>
        </p:nvSpPr>
        <p:spPr>
          <a:xfrm>
            <a:off x="7017030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51" name="Text Placeholder 3"/>
          <p:cNvSpPr>
            <a:spLocks noGrp="1"/>
          </p:cNvSpPr>
          <p:nvPr>
            <p:ph type="body" sz="half" idx="66"/>
          </p:nvPr>
        </p:nvSpPr>
        <p:spPr>
          <a:xfrm>
            <a:off x="7017030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493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493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49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9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49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49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49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49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49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49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49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49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493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493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49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493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493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49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49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49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49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49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049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49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49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49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49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eam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513" name="Round Same Side Corner Rectangle 3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514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218401F-EF7A-47B9-A443-6ECA63E4C40A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783" name="Straight Connector 37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3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49515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516" name="Oval 4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784" name="Straight Connector 41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85" name="Straight Connector 42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517" name="Rectangle 43"/>
          <p:cNvSpPr/>
          <p:nvPr userDrawn="1"/>
        </p:nvSpPr>
        <p:spPr>
          <a:xfrm>
            <a:off x="63182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18" name="Rectangle 44"/>
          <p:cNvSpPr/>
          <p:nvPr userDrawn="1"/>
        </p:nvSpPr>
        <p:spPr>
          <a:xfrm>
            <a:off x="619125" y="2663825"/>
            <a:ext cx="1458913" cy="3825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49519" name="Rectangle 45"/>
          <p:cNvSpPr/>
          <p:nvPr userDrawn="1"/>
        </p:nvSpPr>
        <p:spPr>
          <a:xfrm>
            <a:off x="2228850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20" name="Rectangle 46"/>
          <p:cNvSpPr/>
          <p:nvPr userDrawn="1"/>
        </p:nvSpPr>
        <p:spPr>
          <a:xfrm>
            <a:off x="2216150" y="2663825"/>
            <a:ext cx="1458913" cy="3825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49521" name="Rectangle 47"/>
          <p:cNvSpPr/>
          <p:nvPr userDrawn="1"/>
        </p:nvSpPr>
        <p:spPr>
          <a:xfrm>
            <a:off x="3822700" y="1355725"/>
            <a:ext cx="1439863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22" name="Rectangle 48"/>
          <p:cNvSpPr/>
          <p:nvPr userDrawn="1"/>
        </p:nvSpPr>
        <p:spPr>
          <a:xfrm>
            <a:off x="3810000" y="2663825"/>
            <a:ext cx="1457325" cy="3825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49523" name="Rectangle 49"/>
          <p:cNvSpPr/>
          <p:nvPr userDrawn="1"/>
        </p:nvSpPr>
        <p:spPr>
          <a:xfrm>
            <a:off x="543877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24" name="Rectangle 50"/>
          <p:cNvSpPr/>
          <p:nvPr userDrawn="1"/>
        </p:nvSpPr>
        <p:spPr>
          <a:xfrm>
            <a:off x="5426075" y="2663825"/>
            <a:ext cx="1458913" cy="38258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49525" name="Rectangle 51"/>
          <p:cNvSpPr/>
          <p:nvPr userDrawn="1"/>
        </p:nvSpPr>
        <p:spPr>
          <a:xfrm>
            <a:off x="703897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26" name="Rectangle 52"/>
          <p:cNvSpPr/>
          <p:nvPr userDrawn="1"/>
        </p:nvSpPr>
        <p:spPr>
          <a:xfrm>
            <a:off x="7026275" y="2663825"/>
            <a:ext cx="1458913" cy="38258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49527" name="Rectangle 53"/>
          <p:cNvSpPr/>
          <p:nvPr userDrawn="1"/>
        </p:nvSpPr>
        <p:spPr>
          <a:xfrm>
            <a:off x="63182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28" name="Rectangle 54"/>
          <p:cNvSpPr/>
          <p:nvPr userDrawn="1"/>
        </p:nvSpPr>
        <p:spPr>
          <a:xfrm>
            <a:off x="619125" y="4403725"/>
            <a:ext cx="1458913" cy="3841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49529" name="Rectangle 55"/>
          <p:cNvSpPr/>
          <p:nvPr userDrawn="1"/>
        </p:nvSpPr>
        <p:spPr>
          <a:xfrm>
            <a:off x="2228850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30" name="Rectangle 56"/>
          <p:cNvSpPr/>
          <p:nvPr userDrawn="1"/>
        </p:nvSpPr>
        <p:spPr>
          <a:xfrm>
            <a:off x="2216150" y="4403725"/>
            <a:ext cx="1458913" cy="3841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49531" name="Rectangle 57"/>
          <p:cNvSpPr/>
          <p:nvPr userDrawn="1"/>
        </p:nvSpPr>
        <p:spPr>
          <a:xfrm>
            <a:off x="3822700" y="3097213"/>
            <a:ext cx="1439863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32" name="Rectangle 58"/>
          <p:cNvSpPr/>
          <p:nvPr userDrawn="1"/>
        </p:nvSpPr>
        <p:spPr>
          <a:xfrm>
            <a:off x="3810000" y="4403725"/>
            <a:ext cx="1457325" cy="3841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49533" name="Rectangle 59"/>
          <p:cNvSpPr/>
          <p:nvPr userDrawn="1"/>
        </p:nvSpPr>
        <p:spPr>
          <a:xfrm>
            <a:off x="543877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34" name="Rectangle 60"/>
          <p:cNvSpPr/>
          <p:nvPr userDrawn="1"/>
        </p:nvSpPr>
        <p:spPr>
          <a:xfrm>
            <a:off x="5426075" y="4403725"/>
            <a:ext cx="1458913" cy="38417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49535" name="Rectangle 61"/>
          <p:cNvSpPr/>
          <p:nvPr userDrawn="1"/>
        </p:nvSpPr>
        <p:spPr>
          <a:xfrm>
            <a:off x="703897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536" name="Rectangle 62"/>
          <p:cNvSpPr/>
          <p:nvPr userDrawn="1"/>
        </p:nvSpPr>
        <p:spPr>
          <a:xfrm>
            <a:off x="7026275" y="4403725"/>
            <a:ext cx="1458913" cy="3841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4953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53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39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708139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49540" name="Text Placeholder 3"/>
          <p:cNvSpPr>
            <a:spLocks noGrp="1"/>
          </p:cNvSpPr>
          <p:nvPr>
            <p:ph type="body" sz="half" idx="16"/>
          </p:nvPr>
        </p:nvSpPr>
        <p:spPr>
          <a:xfrm>
            <a:off x="655217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41" name="Text Placeholder 3"/>
          <p:cNvSpPr>
            <a:spLocks noGrp="1"/>
          </p:cNvSpPr>
          <p:nvPr>
            <p:ph type="body" sz="half" idx="30"/>
          </p:nvPr>
        </p:nvSpPr>
        <p:spPr>
          <a:xfrm>
            <a:off x="655217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42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305050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49543" name="Text Placeholder 3"/>
          <p:cNvSpPr>
            <a:spLocks noGrp="1"/>
          </p:cNvSpPr>
          <p:nvPr>
            <p:ph type="body" sz="half" idx="32"/>
          </p:nvPr>
        </p:nvSpPr>
        <p:spPr>
          <a:xfrm>
            <a:off x="2252128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44" name="Text Placeholder 3"/>
          <p:cNvSpPr>
            <a:spLocks noGrp="1"/>
          </p:cNvSpPr>
          <p:nvPr>
            <p:ph type="body" sz="half" idx="33"/>
          </p:nvPr>
        </p:nvSpPr>
        <p:spPr>
          <a:xfrm>
            <a:off x="2252128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45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898550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49546" name="Text Placeholder 3"/>
          <p:cNvSpPr>
            <a:spLocks noGrp="1"/>
          </p:cNvSpPr>
          <p:nvPr>
            <p:ph type="body" sz="half" idx="35"/>
          </p:nvPr>
        </p:nvSpPr>
        <p:spPr>
          <a:xfrm>
            <a:off x="3845628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47" name="Text Placeholder 3"/>
          <p:cNvSpPr>
            <a:spLocks noGrp="1"/>
          </p:cNvSpPr>
          <p:nvPr>
            <p:ph type="body" sz="half" idx="36"/>
          </p:nvPr>
        </p:nvSpPr>
        <p:spPr>
          <a:xfrm>
            <a:off x="3845628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48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5514975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49549" name="Text Placeholder 3"/>
          <p:cNvSpPr>
            <a:spLocks noGrp="1"/>
          </p:cNvSpPr>
          <p:nvPr>
            <p:ph type="body" sz="half" idx="38"/>
          </p:nvPr>
        </p:nvSpPr>
        <p:spPr>
          <a:xfrm>
            <a:off x="5462053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50" name="Text Placeholder 3"/>
          <p:cNvSpPr>
            <a:spLocks noGrp="1"/>
          </p:cNvSpPr>
          <p:nvPr>
            <p:ph type="body" sz="half" idx="39"/>
          </p:nvPr>
        </p:nvSpPr>
        <p:spPr>
          <a:xfrm>
            <a:off x="5462053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51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7115175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49552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62253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53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62253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54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708139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49555" name="Text Placeholder 3"/>
          <p:cNvSpPr>
            <a:spLocks noGrp="1"/>
          </p:cNvSpPr>
          <p:nvPr>
            <p:ph type="body" sz="half" idx="44"/>
          </p:nvPr>
        </p:nvSpPr>
        <p:spPr>
          <a:xfrm>
            <a:off x="655217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56" name="Text Placeholder 3"/>
          <p:cNvSpPr>
            <a:spLocks noGrp="1"/>
          </p:cNvSpPr>
          <p:nvPr>
            <p:ph type="body" sz="half" idx="45"/>
          </p:nvPr>
        </p:nvSpPr>
        <p:spPr>
          <a:xfrm>
            <a:off x="655217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57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2305050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49558" name="Text Placeholder 3"/>
          <p:cNvSpPr>
            <a:spLocks noGrp="1"/>
          </p:cNvSpPr>
          <p:nvPr>
            <p:ph type="body" sz="half" idx="47"/>
          </p:nvPr>
        </p:nvSpPr>
        <p:spPr>
          <a:xfrm>
            <a:off x="2252128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59" name="Text Placeholder 3"/>
          <p:cNvSpPr>
            <a:spLocks noGrp="1"/>
          </p:cNvSpPr>
          <p:nvPr>
            <p:ph type="body" sz="half" idx="48"/>
          </p:nvPr>
        </p:nvSpPr>
        <p:spPr>
          <a:xfrm>
            <a:off x="2252128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60" name="Picture Placeholder 7"/>
          <p:cNvSpPr>
            <a:spLocks noGrp="1"/>
          </p:cNvSpPr>
          <p:nvPr>
            <p:ph type="pic" sz="quarter" idx="49"/>
          </p:nvPr>
        </p:nvSpPr>
        <p:spPr>
          <a:xfrm>
            <a:off x="3898550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49561" name="Text Placeholder 3"/>
          <p:cNvSpPr>
            <a:spLocks noGrp="1"/>
          </p:cNvSpPr>
          <p:nvPr>
            <p:ph type="body" sz="half" idx="50"/>
          </p:nvPr>
        </p:nvSpPr>
        <p:spPr>
          <a:xfrm>
            <a:off x="3845628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62" name="Text Placeholder 3"/>
          <p:cNvSpPr>
            <a:spLocks noGrp="1"/>
          </p:cNvSpPr>
          <p:nvPr>
            <p:ph type="body" sz="half" idx="51"/>
          </p:nvPr>
        </p:nvSpPr>
        <p:spPr>
          <a:xfrm>
            <a:off x="3845628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63" name="Picture Placeholder 7"/>
          <p:cNvSpPr>
            <a:spLocks noGrp="1"/>
          </p:cNvSpPr>
          <p:nvPr>
            <p:ph type="pic" sz="quarter" idx="52"/>
          </p:nvPr>
        </p:nvSpPr>
        <p:spPr>
          <a:xfrm>
            <a:off x="5514975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49564" name="Text Placeholder 3"/>
          <p:cNvSpPr>
            <a:spLocks noGrp="1"/>
          </p:cNvSpPr>
          <p:nvPr>
            <p:ph type="body" sz="half" idx="53"/>
          </p:nvPr>
        </p:nvSpPr>
        <p:spPr>
          <a:xfrm>
            <a:off x="5462053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65" name="Text Placeholder 3"/>
          <p:cNvSpPr>
            <a:spLocks noGrp="1"/>
          </p:cNvSpPr>
          <p:nvPr>
            <p:ph type="body" sz="half" idx="54"/>
          </p:nvPr>
        </p:nvSpPr>
        <p:spPr>
          <a:xfrm>
            <a:off x="5462053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66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7115175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49567" name="Text Placeholder 3"/>
          <p:cNvSpPr>
            <a:spLocks noGrp="1"/>
          </p:cNvSpPr>
          <p:nvPr>
            <p:ph type="body" sz="half" idx="56"/>
          </p:nvPr>
        </p:nvSpPr>
        <p:spPr>
          <a:xfrm>
            <a:off x="7062253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568" name="Text Placeholder 3"/>
          <p:cNvSpPr>
            <a:spLocks noGrp="1"/>
          </p:cNvSpPr>
          <p:nvPr>
            <p:ph type="body" sz="half" idx="57"/>
          </p:nvPr>
        </p:nvSpPr>
        <p:spPr>
          <a:xfrm>
            <a:off x="7062253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9" dur="500"/>
                                        <p:tgtEl>
                                          <p:spTgt spid="1049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049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27" dur="500"/>
                                        <p:tgtEl>
                                          <p:spTgt spid="1049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049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5" dur="500"/>
                                        <p:tgtEl>
                                          <p:spTgt spid="1049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049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3" dur="500"/>
                                        <p:tgtEl>
                                          <p:spTgt spid="1049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049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1" dur="500"/>
                                        <p:tgtEl>
                                          <p:spTgt spid="1049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1049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9" dur="500"/>
                                        <p:tgtEl>
                                          <p:spTgt spid="1049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049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67" dur="500"/>
                                        <p:tgtEl>
                                          <p:spTgt spid="1049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1049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75" dur="500"/>
                                        <p:tgtEl>
                                          <p:spTgt spid="1049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049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83" dur="500"/>
                                        <p:tgtEl>
                                          <p:spTgt spid="1049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1049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500"/>
                            </p:stCondLst>
                            <p:childTnLst>
                              <p:par>
                                <p:cTn id="89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91" dur="500"/>
                                        <p:tgtEl>
                                          <p:spTgt spid="1049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0"/>
                            </p:stCondLst>
                            <p:childTnLst>
                              <p:par>
                                <p:cTn id="9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1049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517" grpId="0" animBg="1"/>
      <p:bldP spid="1049518" grpId="0" animBg="1"/>
      <p:bldP spid="1049519" grpId="0" animBg="1"/>
      <p:bldP spid="1049520" grpId="0" animBg="1"/>
      <p:bldP spid="1049521" grpId="0" animBg="1"/>
      <p:bldP spid="1049522" grpId="0" animBg="1"/>
      <p:bldP spid="1049523" grpId="0" animBg="1"/>
      <p:bldP spid="1049524" grpId="0" animBg="1"/>
      <p:bldP spid="1049525" grpId="0" animBg="1"/>
      <p:bldP spid="1049526" grpId="0" animBg="1"/>
      <p:bldP spid="1049527" grpId="0" animBg="1"/>
      <p:bldP spid="1049528" grpId="0" animBg="1"/>
      <p:bldP spid="1049529" grpId="0" animBg="1"/>
      <p:bldP spid="1049530" grpId="0" animBg="1"/>
      <p:bldP spid="1049531" grpId="0" animBg="1"/>
      <p:bldP spid="1049532" grpId="0" animBg="1"/>
      <p:bldP spid="1049533" grpId="0" animBg="1"/>
      <p:bldP spid="1049534" grpId="0" animBg="1"/>
      <p:bldP spid="1049535" grpId="0" animBg="1"/>
      <p:bldP spid="1049536" grpId="0" animBg="1"/>
    </p:bld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9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39" name="Round Same Side Corner Rectangle 2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340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E1FE2D5A-73CE-4EBF-B08F-FE59B48122D5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341" name="Round Same Side Corner Rectangle 30"/>
          <p:cNvSpPr/>
          <p:nvPr userDrawn="1"/>
        </p:nvSpPr>
        <p:spPr>
          <a:xfrm rot="5400000">
            <a:off x="2664618" y="39925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42" name="Rectangle 31"/>
          <p:cNvSpPr/>
          <p:nvPr userDrawn="1"/>
        </p:nvSpPr>
        <p:spPr>
          <a:xfrm>
            <a:off x="677863" y="1047750"/>
            <a:ext cx="1319212" cy="11779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43" name="Round Same Side Corner Rectangle 32"/>
          <p:cNvSpPr/>
          <p:nvPr userDrawn="1"/>
        </p:nvSpPr>
        <p:spPr>
          <a:xfrm rot="5400000">
            <a:off x="6596856" y="39925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44" name="Rectangle 33"/>
          <p:cNvSpPr/>
          <p:nvPr userDrawn="1"/>
        </p:nvSpPr>
        <p:spPr>
          <a:xfrm>
            <a:off x="4610100" y="1047750"/>
            <a:ext cx="1319213" cy="11779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45" name="Round Same Side Corner Rectangle 34"/>
          <p:cNvSpPr/>
          <p:nvPr userDrawn="1"/>
        </p:nvSpPr>
        <p:spPr>
          <a:xfrm rot="16200000" flipH="1">
            <a:off x="1345406" y="163750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46" name="Rectangle 35"/>
          <p:cNvSpPr/>
          <p:nvPr userDrawn="1"/>
        </p:nvSpPr>
        <p:spPr>
          <a:xfrm>
            <a:off x="3173413" y="2286000"/>
            <a:ext cx="1319212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47" name="Round Same Side Corner Rectangle 36"/>
          <p:cNvSpPr/>
          <p:nvPr userDrawn="1"/>
        </p:nvSpPr>
        <p:spPr>
          <a:xfrm rot="16200000" flipH="1">
            <a:off x="5277643" y="163750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48" name="Rectangle 37"/>
          <p:cNvSpPr/>
          <p:nvPr userDrawn="1"/>
        </p:nvSpPr>
        <p:spPr>
          <a:xfrm>
            <a:off x="7105650" y="2286000"/>
            <a:ext cx="1319213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49" name="Round Same Side Corner Rectangle 38"/>
          <p:cNvSpPr/>
          <p:nvPr userDrawn="1"/>
        </p:nvSpPr>
        <p:spPr>
          <a:xfrm rot="5400000">
            <a:off x="2664618" y="2885282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50" name="Rectangle 39"/>
          <p:cNvSpPr/>
          <p:nvPr userDrawn="1"/>
        </p:nvSpPr>
        <p:spPr>
          <a:xfrm>
            <a:off x="677863" y="3533775"/>
            <a:ext cx="1319212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51" name="Round Same Side Corner Rectangle 40"/>
          <p:cNvSpPr/>
          <p:nvPr userDrawn="1"/>
        </p:nvSpPr>
        <p:spPr>
          <a:xfrm rot="5400000">
            <a:off x="6596856" y="2885282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52" name="Rectangle 41"/>
          <p:cNvSpPr/>
          <p:nvPr userDrawn="1"/>
        </p:nvSpPr>
        <p:spPr>
          <a:xfrm>
            <a:off x="4610100" y="3533775"/>
            <a:ext cx="1319213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35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35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55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748031" y="1107973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0356" name="Text Placeholder 3"/>
          <p:cNvSpPr>
            <a:spLocks noGrp="1"/>
          </p:cNvSpPr>
          <p:nvPr>
            <p:ph type="body" sz="half" idx="26"/>
          </p:nvPr>
        </p:nvSpPr>
        <p:spPr>
          <a:xfrm>
            <a:off x="2150946" y="1152526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57" name="Text Placeholder 3"/>
          <p:cNvSpPr>
            <a:spLocks noGrp="1"/>
          </p:cNvSpPr>
          <p:nvPr>
            <p:ph type="body" sz="half" idx="27"/>
          </p:nvPr>
        </p:nvSpPr>
        <p:spPr>
          <a:xfrm>
            <a:off x="2150946" y="1562200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0358" name="Text Placeholder 3"/>
          <p:cNvSpPr>
            <a:spLocks noGrp="1"/>
          </p:cNvSpPr>
          <p:nvPr>
            <p:ph type="body" sz="half" idx="43"/>
          </p:nvPr>
        </p:nvSpPr>
        <p:spPr>
          <a:xfrm>
            <a:off x="2150946" y="1362075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59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4679950" y="1107973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0360" name="Text Placeholder 3"/>
          <p:cNvSpPr>
            <a:spLocks noGrp="1"/>
          </p:cNvSpPr>
          <p:nvPr>
            <p:ph type="body" sz="half" idx="45"/>
          </p:nvPr>
        </p:nvSpPr>
        <p:spPr>
          <a:xfrm>
            <a:off x="6082865" y="1152526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61" name="Text Placeholder 3"/>
          <p:cNvSpPr>
            <a:spLocks noGrp="1"/>
          </p:cNvSpPr>
          <p:nvPr>
            <p:ph type="body" sz="half" idx="46"/>
          </p:nvPr>
        </p:nvSpPr>
        <p:spPr>
          <a:xfrm>
            <a:off x="6082865" y="1562200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0362" name="Text Placeholder 3"/>
          <p:cNvSpPr>
            <a:spLocks noGrp="1"/>
          </p:cNvSpPr>
          <p:nvPr>
            <p:ph type="body" sz="half" idx="47"/>
          </p:nvPr>
        </p:nvSpPr>
        <p:spPr>
          <a:xfrm>
            <a:off x="6082865" y="1362075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63" name="Picture Placeholder 7"/>
          <p:cNvSpPr>
            <a:spLocks noGrp="1"/>
          </p:cNvSpPr>
          <p:nvPr>
            <p:ph type="pic" sz="quarter" idx="48"/>
          </p:nvPr>
        </p:nvSpPr>
        <p:spPr>
          <a:xfrm>
            <a:off x="3243581" y="2346958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0364" name="Text Placeholder 3"/>
          <p:cNvSpPr>
            <a:spLocks noGrp="1"/>
          </p:cNvSpPr>
          <p:nvPr>
            <p:ph type="body" sz="half" idx="49"/>
          </p:nvPr>
        </p:nvSpPr>
        <p:spPr>
          <a:xfrm>
            <a:off x="832052" y="2391511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65" name="Text Placeholder 3"/>
          <p:cNvSpPr>
            <a:spLocks noGrp="1"/>
          </p:cNvSpPr>
          <p:nvPr>
            <p:ph type="body" sz="half" idx="50"/>
          </p:nvPr>
        </p:nvSpPr>
        <p:spPr>
          <a:xfrm>
            <a:off x="832052" y="2801185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0366" name="Text Placeholder 3"/>
          <p:cNvSpPr>
            <a:spLocks noGrp="1"/>
          </p:cNvSpPr>
          <p:nvPr>
            <p:ph type="body" sz="half" idx="51"/>
          </p:nvPr>
        </p:nvSpPr>
        <p:spPr>
          <a:xfrm>
            <a:off x="832052" y="2601060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67" name="Picture Placeholder 7"/>
          <p:cNvSpPr>
            <a:spLocks noGrp="1"/>
          </p:cNvSpPr>
          <p:nvPr>
            <p:ph type="pic" sz="quarter" idx="52"/>
          </p:nvPr>
        </p:nvSpPr>
        <p:spPr>
          <a:xfrm>
            <a:off x="7175506" y="2346958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0368" name="Text Placeholder 3"/>
          <p:cNvSpPr>
            <a:spLocks noGrp="1"/>
          </p:cNvSpPr>
          <p:nvPr>
            <p:ph type="body" sz="half" idx="53"/>
          </p:nvPr>
        </p:nvSpPr>
        <p:spPr>
          <a:xfrm>
            <a:off x="4763977" y="2391511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69" name="Text Placeholder 3"/>
          <p:cNvSpPr>
            <a:spLocks noGrp="1"/>
          </p:cNvSpPr>
          <p:nvPr>
            <p:ph type="body" sz="half" idx="54"/>
          </p:nvPr>
        </p:nvSpPr>
        <p:spPr>
          <a:xfrm>
            <a:off x="4763977" y="2801185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0370" name="Text Placeholder 3"/>
          <p:cNvSpPr>
            <a:spLocks noGrp="1"/>
          </p:cNvSpPr>
          <p:nvPr>
            <p:ph type="body" sz="half" idx="55"/>
          </p:nvPr>
        </p:nvSpPr>
        <p:spPr>
          <a:xfrm>
            <a:off x="4763977" y="2601060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71" name="Picture Placeholder 7"/>
          <p:cNvSpPr>
            <a:spLocks noGrp="1"/>
          </p:cNvSpPr>
          <p:nvPr>
            <p:ph type="pic" sz="quarter" idx="56"/>
          </p:nvPr>
        </p:nvSpPr>
        <p:spPr>
          <a:xfrm>
            <a:off x="748031" y="3594734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0372" name="Text Placeholder 3"/>
          <p:cNvSpPr>
            <a:spLocks noGrp="1"/>
          </p:cNvSpPr>
          <p:nvPr>
            <p:ph type="body" sz="half" idx="57"/>
          </p:nvPr>
        </p:nvSpPr>
        <p:spPr>
          <a:xfrm>
            <a:off x="2150946" y="3639287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73" name="Text Placeholder 3"/>
          <p:cNvSpPr>
            <a:spLocks noGrp="1"/>
          </p:cNvSpPr>
          <p:nvPr>
            <p:ph type="body" sz="half" idx="58"/>
          </p:nvPr>
        </p:nvSpPr>
        <p:spPr>
          <a:xfrm>
            <a:off x="2150946" y="4048961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0374" name="Text Placeholder 3"/>
          <p:cNvSpPr>
            <a:spLocks noGrp="1"/>
          </p:cNvSpPr>
          <p:nvPr>
            <p:ph type="body" sz="half" idx="59"/>
          </p:nvPr>
        </p:nvSpPr>
        <p:spPr>
          <a:xfrm>
            <a:off x="2150946" y="3848836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75" name="Picture Placeholder 7"/>
          <p:cNvSpPr>
            <a:spLocks noGrp="1"/>
          </p:cNvSpPr>
          <p:nvPr>
            <p:ph type="pic" sz="quarter" idx="60"/>
          </p:nvPr>
        </p:nvSpPr>
        <p:spPr>
          <a:xfrm>
            <a:off x="4679950" y="3594734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0376" name="Text Placeholder 3"/>
          <p:cNvSpPr>
            <a:spLocks noGrp="1"/>
          </p:cNvSpPr>
          <p:nvPr>
            <p:ph type="body" sz="half" idx="61"/>
          </p:nvPr>
        </p:nvSpPr>
        <p:spPr>
          <a:xfrm>
            <a:off x="6082865" y="3639287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377" name="Text Placeholder 3"/>
          <p:cNvSpPr>
            <a:spLocks noGrp="1"/>
          </p:cNvSpPr>
          <p:nvPr>
            <p:ph type="body" sz="half" idx="62"/>
          </p:nvPr>
        </p:nvSpPr>
        <p:spPr>
          <a:xfrm>
            <a:off x="6082865" y="4048961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0378" name="Text Placeholder 3"/>
          <p:cNvSpPr>
            <a:spLocks noGrp="1"/>
          </p:cNvSpPr>
          <p:nvPr>
            <p:ph type="body" sz="half" idx="63"/>
          </p:nvPr>
        </p:nvSpPr>
        <p:spPr>
          <a:xfrm>
            <a:off x="6082865" y="3848836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0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0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0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50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0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0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0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50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0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0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0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050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0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0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0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1050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0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0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0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050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0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0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0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050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342" grpId="0" animBg="1"/>
      <p:bldP spid="1050344" grpId="0" animBg="1"/>
      <p:bldP spid="1050346" grpId="0" animBg="1"/>
      <p:bldP spid="1050348" grpId="0" animBg="1"/>
      <p:bldP spid="1050350" grpId="0" animBg="1"/>
      <p:bldP spid="1050352" grpId="0" animBg="1"/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8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05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106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D062F72-EAC2-4BDD-BC7E-2ECB60C046D7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107" name="Rectangle 21"/>
          <p:cNvSpPr/>
          <p:nvPr userDrawn="1"/>
        </p:nvSpPr>
        <p:spPr>
          <a:xfrm>
            <a:off x="1985963" y="1225550"/>
            <a:ext cx="2586037" cy="177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108" name="Rectangle 24"/>
          <p:cNvSpPr/>
          <p:nvPr userDrawn="1"/>
        </p:nvSpPr>
        <p:spPr>
          <a:xfrm>
            <a:off x="6557963" y="1225550"/>
            <a:ext cx="2586037" cy="177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109" name="Rectangle 25"/>
          <p:cNvSpPr/>
          <p:nvPr userDrawn="1"/>
        </p:nvSpPr>
        <p:spPr>
          <a:xfrm>
            <a:off x="0" y="3003550"/>
            <a:ext cx="2586038" cy="177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110" name="Rectangle 26"/>
          <p:cNvSpPr/>
          <p:nvPr userDrawn="1"/>
        </p:nvSpPr>
        <p:spPr>
          <a:xfrm>
            <a:off x="4572000" y="3003550"/>
            <a:ext cx="2586038" cy="177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11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11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13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-1" y="1224976"/>
            <a:ext cx="1985417" cy="17782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14" name="Text Placeholder 3"/>
          <p:cNvSpPr>
            <a:spLocks noGrp="1"/>
          </p:cNvSpPr>
          <p:nvPr>
            <p:ph type="body" sz="half" idx="27"/>
          </p:nvPr>
        </p:nvSpPr>
        <p:spPr>
          <a:xfrm>
            <a:off x="2083571" y="1480568"/>
            <a:ext cx="239027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20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15" name="Text Placeholder 3"/>
          <p:cNvSpPr>
            <a:spLocks noGrp="1"/>
          </p:cNvSpPr>
          <p:nvPr>
            <p:ph type="body" sz="half" idx="28"/>
          </p:nvPr>
        </p:nvSpPr>
        <p:spPr>
          <a:xfrm>
            <a:off x="2083571" y="2058791"/>
            <a:ext cx="2390275" cy="76060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accent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116" name="Text Placeholder 3"/>
          <p:cNvSpPr>
            <a:spLocks noGrp="1"/>
          </p:cNvSpPr>
          <p:nvPr>
            <p:ph type="body" sz="half" idx="29"/>
          </p:nvPr>
        </p:nvSpPr>
        <p:spPr>
          <a:xfrm>
            <a:off x="2083571" y="1764030"/>
            <a:ext cx="239027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17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4572000" y="1224976"/>
            <a:ext cx="1985417" cy="17782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18" name="Text Placeholder 3"/>
          <p:cNvSpPr>
            <a:spLocks noGrp="1"/>
          </p:cNvSpPr>
          <p:nvPr>
            <p:ph type="body" sz="half" idx="31"/>
          </p:nvPr>
        </p:nvSpPr>
        <p:spPr>
          <a:xfrm>
            <a:off x="6655572" y="1480568"/>
            <a:ext cx="239027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20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19" name="Text Placeholder 3"/>
          <p:cNvSpPr>
            <a:spLocks noGrp="1"/>
          </p:cNvSpPr>
          <p:nvPr>
            <p:ph type="body" sz="half" idx="32"/>
          </p:nvPr>
        </p:nvSpPr>
        <p:spPr>
          <a:xfrm>
            <a:off x="6655572" y="2058791"/>
            <a:ext cx="2390275" cy="76060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accent3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120" name="Text Placeholder 3"/>
          <p:cNvSpPr>
            <a:spLocks noGrp="1"/>
          </p:cNvSpPr>
          <p:nvPr>
            <p:ph type="body" sz="half" idx="33"/>
          </p:nvPr>
        </p:nvSpPr>
        <p:spPr>
          <a:xfrm>
            <a:off x="6655572" y="1764030"/>
            <a:ext cx="239027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21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86583" y="3003263"/>
            <a:ext cx="1985417" cy="17782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22" name="Text Placeholder 3"/>
          <p:cNvSpPr>
            <a:spLocks noGrp="1"/>
          </p:cNvSpPr>
          <p:nvPr>
            <p:ph type="body" sz="half" idx="35"/>
          </p:nvPr>
        </p:nvSpPr>
        <p:spPr>
          <a:xfrm>
            <a:off x="98155" y="3258855"/>
            <a:ext cx="239027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20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23" name="Text Placeholder 3"/>
          <p:cNvSpPr>
            <a:spLocks noGrp="1"/>
          </p:cNvSpPr>
          <p:nvPr>
            <p:ph type="body" sz="half" idx="36"/>
          </p:nvPr>
        </p:nvSpPr>
        <p:spPr>
          <a:xfrm>
            <a:off x="98155" y="3837078"/>
            <a:ext cx="2390275" cy="76060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accent2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124" name="Text Placeholder 3"/>
          <p:cNvSpPr>
            <a:spLocks noGrp="1"/>
          </p:cNvSpPr>
          <p:nvPr>
            <p:ph type="body" sz="half" idx="37"/>
          </p:nvPr>
        </p:nvSpPr>
        <p:spPr>
          <a:xfrm>
            <a:off x="98155" y="3542317"/>
            <a:ext cx="239027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accent2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25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7158583" y="3003263"/>
            <a:ext cx="1985417" cy="17782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126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70156" y="3258855"/>
            <a:ext cx="239027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20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127" name="Text Placeholder 3"/>
          <p:cNvSpPr>
            <a:spLocks noGrp="1"/>
          </p:cNvSpPr>
          <p:nvPr>
            <p:ph type="body" sz="half" idx="40"/>
          </p:nvPr>
        </p:nvSpPr>
        <p:spPr>
          <a:xfrm>
            <a:off x="4670156" y="3837078"/>
            <a:ext cx="2390275" cy="76060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accent4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128" name="Text Placeholder 3"/>
          <p:cNvSpPr>
            <a:spLocks noGrp="1"/>
          </p:cNvSpPr>
          <p:nvPr>
            <p:ph type="body" sz="half" idx="41"/>
          </p:nvPr>
        </p:nvSpPr>
        <p:spPr>
          <a:xfrm>
            <a:off x="4670156" y="3542317"/>
            <a:ext cx="239027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accent4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50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50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050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050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107" grpId="0" animBg="1"/>
      <p:bldP spid="1050108" grpId="0" animBg="1"/>
      <p:bldP spid="1050109" grpId="0" animBg="1"/>
      <p:bldP spid="1050110" grpId="0" animBg="1"/>
    </p:bld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04" name="Round Same Side Corner Rectangle 1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705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898494C-A18F-4674-8566-CA979D9A6A3D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799" name="Straight Connector 17"/>
          <p:cNvCxnSpPr>
            <a:cxnSpLocks/>
          </p:cNvCxnSpPr>
          <p:nvPr userDrawn="1"/>
        </p:nvCxnSpPr>
        <p:spPr>
          <a:xfrm rot="10800000">
            <a:off x="4394200" y="11699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9" name="Group 62"/>
          <p:cNvGrpSpPr/>
          <p:nvPr userDrawn="1"/>
        </p:nvGrpSpPr>
        <p:grpSpPr bwMode="auto">
          <a:xfrm>
            <a:off x="4395788" y="993775"/>
            <a:ext cx="352425" cy="352425"/>
            <a:chOff x="4305300" y="1123950"/>
            <a:chExt cx="533400" cy="533400"/>
          </a:xfrm>
        </p:grpSpPr>
        <p:sp>
          <p:nvSpPr>
            <p:cNvPr id="1049706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707" name="Oval 2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00" name="Straight Connector 21"/>
          <p:cNvCxnSpPr>
            <a:cxnSpLocks/>
          </p:cNvCxnSpPr>
          <p:nvPr userDrawn="1"/>
        </p:nvCxnSpPr>
        <p:spPr>
          <a:xfrm rot="10800000">
            <a:off x="1758950" y="11699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01" name="Straight Connector 22"/>
          <p:cNvCxnSpPr>
            <a:cxnSpLocks/>
          </p:cNvCxnSpPr>
          <p:nvPr userDrawn="1"/>
        </p:nvCxnSpPr>
        <p:spPr>
          <a:xfrm rot="10800000">
            <a:off x="4748213" y="11699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708" name="Oval 23"/>
          <p:cNvSpPr/>
          <p:nvPr userDrawn="1"/>
        </p:nvSpPr>
        <p:spPr>
          <a:xfrm>
            <a:off x="1398588" y="1312863"/>
            <a:ext cx="1233487" cy="1233487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09" name="Rounded Rectangle 24"/>
          <p:cNvSpPr/>
          <p:nvPr userDrawn="1"/>
        </p:nvSpPr>
        <p:spPr>
          <a:xfrm rot="16200000">
            <a:off x="2799556" y="196057"/>
            <a:ext cx="979487" cy="34671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10" name="Oval 25"/>
          <p:cNvSpPr/>
          <p:nvPr userDrawn="1"/>
        </p:nvSpPr>
        <p:spPr>
          <a:xfrm>
            <a:off x="3005138" y="2511425"/>
            <a:ext cx="1233487" cy="123348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11" name="Rounded Rectangle 26"/>
          <p:cNvSpPr/>
          <p:nvPr userDrawn="1"/>
        </p:nvSpPr>
        <p:spPr>
          <a:xfrm rot="16200000">
            <a:off x="4405312" y="1395413"/>
            <a:ext cx="981075" cy="34671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12" name="Oval 27"/>
          <p:cNvSpPr/>
          <p:nvPr userDrawn="1"/>
        </p:nvSpPr>
        <p:spPr>
          <a:xfrm>
            <a:off x="4529138" y="3698875"/>
            <a:ext cx="1233487" cy="123348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13" name="Rounded Rectangle 28"/>
          <p:cNvSpPr/>
          <p:nvPr userDrawn="1"/>
        </p:nvSpPr>
        <p:spPr>
          <a:xfrm rot="16200000">
            <a:off x="5929312" y="2581276"/>
            <a:ext cx="981075" cy="34671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71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71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1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514068" y="1428522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17" name="Text Placeholder 3"/>
          <p:cNvSpPr>
            <a:spLocks noGrp="1"/>
          </p:cNvSpPr>
          <p:nvPr>
            <p:ph type="body" sz="half" idx="16"/>
          </p:nvPr>
        </p:nvSpPr>
        <p:spPr>
          <a:xfrm>
            <a:off x="2665261" y="1564464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18" name="Text Placeholder 3"/>
          <p:cNvSpPr>
            <a:spLocks noGrp="1"/>
          </p:cNvSpPr>
          <p:nvPr>
            <p:ph type="body" sz="half" idx="18"/>
          </p:nvPr>
        </p:nvSpPr>
        <p:spPr>
          <a:xfrm>
            <a:off x="2665261" y="1730695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19" name="Text Placeholder 3"/>
          <p:cNvSpPr>
            <a:spLocks noGrp="1"/>
          </p:cNvSpPr>
          <p:nvPr>
            <p:ph type="body" sz="half" idx="17"/>
          </p:nvPr>
        </p:nvSpPr>
        <p:spPr>
          <a:xfrm>
            <a:off x="2665261" y="1893249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720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3120618" y="2627331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21" name="Text Placeholder 3"/>
          <p:cNvSpPr>
            <a:spLocks noGrp="1"/>
          </p:cNvSpPr>
          <p:nvPr>
            <p:ph type="body" sz="half" idx="20"/>
          </p:nvPr>
        </p:nvSpPr>
        <p:spPr>
          <a:xfrm>
            <a:off x="4271811" y="2763273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22" name="Text Placeholder 3"/>
          <p:cNvSpPr>
            <a:spLocks noGrp="1"/>
          </p:cNvSpPr>
          <p:nvPr>
            <p:ph type="body" sz="half" idx="21"/>
          </p:nvPr>
        </p:nvSpPr>
        <p:spPr>
          <a:xfrm>
            <a:off x="4271811" y="2929504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23" name="Text Placeholder 3"/>
          <p:cNvSpPr>
            <a:spLocks noGrp="1"/>
          </p:cNvSpPr>
          <p:nvPr>
            <p:ph type="body" sz="half" idx="22"/>
          </p:nvPr>
        </p:nvSpPr>
        <p:spPr>
          <a:xfrm>
            <a:off x="4271811" y="3092058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724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4644618" y="3813826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25" name="Text Placeholder 3"/>
          <p:cNvSpPr>
            <a:spLocks noGrp="1"/>
          </p:cNvSpPr>
          <p:nvPr>
            <p:ph type="body" sz="half" idx="24"/>
          </p:nvPr>
        </p:nvSpPr>
        <p:spPr>
          <a:xfrm>
            <a:off x="5795811" y="3949768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26" name="Text Placeholder 3"/>
          <p:cNvSpPr>
            <a:spLocks noGrp="1"/>
          </p:cNvSpPr>
          <p:nvPr>
            <p:ph type="body" sz="half" idx="25"/>
          </p:nvPr>
        </p:nvSpPr>
        <p:spPr>
          <a:xfrm>
            <a:off x="5795811" y="4115999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727" name="Text Placeholder 3"/>
          <p:cNvSpPr>
            <a:spLocks noGrp="1"/>
          </p:cNvSpPr>
          <p:nvPr>
            <p:ph type="body" sz="half" idx="26"/>
          </p:nvPr>
        </p:nvSpPr>
        <p:spPr>
          <a:xfrm>
            <a:off x="5795811" y="4278553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497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497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49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049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497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497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49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49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497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497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49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49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708" grpId="0" animBg="1"/>
      <p:bldP spid="1049709" grpId="0" animBg="1"/>
      <p:bldP spid="1049710" grpId="0" animBg="1"/>
      <p:bldP spid="1049711" grpId="0" animBg="1"/>
      <p:bldP spid="1049712" grpId="0" animBg="1"/>
      <p:bldP spid="1049713" grpId="0" animBg="1"/>
    </p:bld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9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35" name="Round Same Side Corner Rectangle 2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236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50032AF-AC56-4DB8-8D59-D013935D4D3A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808" name="Straight Connector 23"/>
          <p:cNvCxnSpPr>
            <a:cxnSpLocks/>
          </p:cNvCxnSpPr>
          <p:nvPr userDrawn="1"/>
        </p:nvCxnSpPr>
        <p:spPr>
          <a:xfrm rot="10800000">
            <a:off x="4394200" y="11699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5" name="Group 62"/>
          <p:cNvGrpSpPr/>
          <p:nvPr userDrawn="1"/>
        </p:nvGrpSpPr>
        <p:grpSpPr bwMode="auto">
          <a:xfrm>
            <a:off x="4395788" y="993775"/>
            <a:ext cx="352425" cy="352425"/>
            <a:chOff x="4305300" y="1123950"/>
            <a:chExt cx="533400" cy="533400"/>
          </a:xfrm>
        </p:grpSpPr>
        <p:sp>
          <p:nvSpPr>
            <p:cNvPr id="1050237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238" name="Oval 26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09" name="Straight Connector 27"/>
          <p:cNvCxnSpPr>
            <a:cxnSpLocks/>
          </p:cNvCxnSpPr>
          <p:nvPr userDrawn="1"/>
        </p:nvCxnSpPr>
        <p:spPr>
          <a:xfrm rot="10800000">
            <a:off x="1758950" y="11699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10" name="Straight Connector 28"/>
          <p:cNvCxnSpPr>
            <a:cxnSpLocks/>
          </p:cNvCxnSpPr>
          <p:nvPr userDrawn="1"/>
        </p:nvCxnSpPr>
        <p:spPr>
          <a:xfrm rot="10800000">
            <a:off x="4748213" y="11699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239" name="Rounded Rectangle 29"/>
          <p:cNvSpPr/>
          <p:nvPr userDrawn="1"/>
        </p:nvSpPr>
        <p:spPr>
          <a:xfrm rot="16200000">
            <a:off x="3965575" y="338138"/>
            <a:ext cx="1031875" cy="326707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240" name="Oval 30"/>
          <p:cNvSpPr/>
          <p:nvPr userDrawn="1"/>
        </p:nvSpPr>
        <p:spPr>
          <a:xfrm>
            <a:off x="995363" y="1531938"/>
            <a:ext cx="882650" cy="88265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11" name="Straight Connector 31"/>
          <p:cNvCxnSpPr>
            <a:cxnSpLocks/>
          </p:cNvCxnSpPr>
          <p:nvPr userDrawn="1"/>
        </p:nvCxnSpPr>
        <p:spPr>
          <a:xfrm flipV="1">
            <a:off x="1878013" y="1971675"/>
            <a:ext cx="969962" cy="1588"/>
          </a:xfrm>
          <a:prstGeom prst="line">
            <a:avLst/>
          </a:prstGeom>
          <a:ln w="1905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241" name="Rounded Rectangle 32"/>
          <p:cNvSpPr/>
          <p:nvPr userDrawn="1"/>
        </p:nvSpPr>
        <p:spPr>
          <a:xfrm rot="16200000">
            <a:off x="3964781" y="1464469"/>
            <a:ext cx="1033463" cy="326707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242" name="Oval 33"/>
          <p:cNvSpPr/>
          <p:nvPr userDrawn="1"/>
        </p:nvSpPr>
        <p:spPr>
          <a:xfrm>
            <a:off x="995363" y="2657475"/>
            <a:ext cx="882650" cy="882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12" name="Straight Connector 34"/>
          <p:cNvCxnSpPr>
            <a:cxnSpLocks/>
          </p:cNvCxnSpPr>
          <p:nvPr userDrawn="1"/>
        </p:nvCxnSpPr>
        <p:spPr>
          <a:xfrm flipV="1">
            <a:off x="1878013" y="3097213"/>
            <a:ext cx="969962" cy="1587"/>
          </a:xfrm>
          <a:prstGeom prst="line">
            <a:avLst/>
          </a:prstGeom>
          <a:ln w="19050">
            <a:solidFill>
              <a:schemeClr val="accent2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243" name="Rounded Rectangle 35"/>
          <p:cNvSpPr/>
          <p:nvPr userDrawn="1"/>
        </p:nvSpPr>
        <p:spPr>
          <a:xfrm rot="16200000">
            <a:off x="3964781" y="2588419"/>
            <a:ext cx="1033463" cy="326707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244" name="Oval 36"/>
          <p:cNvSpPr/>
          <p:nvPr userDrawn="1"/>
        </p:nvSpPr>
        <p:spPr>
          <a:xfrm>
            <a:off x="995363" y="3781425"/>
            <a:ext cx="882650" cy="8826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13" name="Straight Connector 39"/>
          <p:cNvCxnSpPr>
            <a:cxnSpLocks/>
          </p:cNvCxnSpPr>
          <p:nvPr userDrawn="1"/>
        </p:nvCxnSpPr>
        <p:spPr>
          <a:xfrm flipV="1">
            <a:off x="1878013" y="4221163"/>
            <a:ext cx="969962" cy="1587"/>
          </a:xfrm>
          <a:prstGeom prst="line">
            <a:avLst/>
          </a:prstGeom>
          <a:ln w="19050">
            <a:solidFill>
              <a:schemeClr val="accent3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24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24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4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2891692" y="1516180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48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44925" y="1498600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49" name="Text Placeholder 3"/>
          <p:cNvSpPr>
            <a:spLocks noGrp="1"/>
          </p:cNvSpPr>
          <p:nvPr>
            <p:ph type="body" sz="half" idx="27"/>
          </p:nvPr>
        </p:nvSpPr>
        <p:spPr>
          <a:xfrm>
            <a:off x="1008489" y="1843230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50" name="Text Placeholder 3"/>
          <p:cNvSpPr>
            <a:spLocks noGrp="1"/>
          </p:cNvSpPr>
          <p:nvPr>
            <p:ph type="body" sz="half" idx="29"/>
          </p:nvPr>
        </p:nvSpPr>
        <p:spPr>
          <a:xfrm>
            <a:off x="3844925" y="1700665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51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44926" y="1915460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252" name="Text Placeholder 3"/>
          <p:cNvSpPr>
            <a:spLocks noGrp="1"/>
          </p:cNvSpPr>
          <p:nvPr>
            <p:ph type="body" sz="half" idx="28"/>
          </p:nvPr>
        </p:nvSpPr>
        <p:spPr>
          <a:xfrm>
            <a:off x="6308451" y="1502415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25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2891692" y="2641925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54" name="Text Placeholder 3"/>
          <p:cNvSpPr>
            <a:spLocks noGrp="1"/>
          </p:cNvSpPr>
          <p:nvPr>
            <p:ph type="body" sz="half" idx="31"/>
          </p:nvPr>
        </p:nvSpPr>
        <p:spPr>
          <a:xfrm>
            <a:off x="3844925" y="2624345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55" name="Text Placeholder 3"/>
          <p:cNvSpPr>
            <a:spLocks noGrp="1"/>
          </p:cNvSpPr>
          <p:nvPr>
            <p:ph type="body" sz="half" idx="32"/>
          </p:nvPr>
        </p:nvSpPr>
        <p:spPr>
          <a:xfrm>
            <a:off x="1008489" y="2968975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56" name="Text Placeholder 3"/>
          <p:cNvSpPr>
            <a:spLocks noGrp="1"/>
          </p:cNvSpPr>
          <p:nvPr>
            <p:ph type="body" sz="half" idx="33"/>
          </p:nvPr>
        </p:nvSpPr>
        <p:spPr>
          <a:xfrm>
            <a:off x="3844925" y="2826410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57" name="Text Placeholder 3"/>
          <p:cNvSpPr>
            <a:spLocks noGrp="1"/>
          </p:cNvSpPr>
          <p:nvPr>
            <p:ph type="body" sz="half" idx="34"/>
          </p:nvPr>
        </p:nvSpPr>
        <p:spPr>
          <a:xfrm>
            <a:off x="3844926" y="3041205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258" name="Text Placeholder 3"/>
          <p:cNvSpPr>
            <a:spLocks noGrp="1"/>
          </p:cNvSpPr>
          <p:nvPr>
            <p:ph type="body" sz="half" idx="35"/>
          </p:nvPr>
        </p:nvSpPr>
        <p:spPr>
          <a:xfrm>
            <a:off x="6308451" y="2628160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259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2891692" y="3765876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60" name="Text Placeholder 3"/>
          <p:cNvSpPr>
            <a:spLocks noGrp="1"/>
          </p:cNvSpPr>
          <p:nvPr>
            <p:ph type="body" sz="half" idx="37"/>
          </p:nvPr>
        </p:nvSpPr>
        <p:spPr>
          <a:xfrm>
            <a:off x="3844925" y="3748296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61" name="Text Placeholder 3"/>
          <p:cNvSpPr>
            <a:spLocks noGrp="1"/>
          </p:cNvSpPr>
          <p:nvPr>
            <p:ph type="body" sz="half" idx="38"/>
          </p:nvPr>
        </p:nvSpPr>
        <p:spPr>
          <a:xfrm>
            <a:off x="1008489" y="4092926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62" name="Text Placeholder 3"/>
          <p:cNvSpPr>
            <a:spLocks noGrp="1"/>
          </p:cNvSpPr>
          <p:nvPr>
            <p:ph type="body" sz="half" idx="39"/>
          </p:nvPr>
        </p:nvSpPr>
        <p:spPr>
          <a:xfrm>
            <a:off x="3844925" y="3950361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63" name="Text Placeholder 3"/>
          <p:cNvSpPr>
            <a:spLocks noGrp="1"/>
          </p:cNvSpPr>
          <p:nvPr>
            <p:ph type="body" sz="half" idx="40"/>
          </p:nvPr>
        </p:nvSpPr>
        <p:spPr>
          <a:xfrm>
            <a:off x="3844926" y="4165156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264" name="Text Placeholder 3"/>
          <p:cNvSpPr>
            <a:spLocks noGrp="1"/>
          </p:cNvSpPr>
          <p:nvPr>
            <p:ph type="body" sz="half" idx="41"/>
          </p:nvPr>
        </p:nvSpPr>
        <p:spPr>
          <a:xfrm>
            <a:off x="6308451" y="3752111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02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02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0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145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050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02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02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0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145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050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5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0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0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0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145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50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239" grpId="0" animBg="1"/>
      <p:bldP spid="1050240" grpId="0" animBg="1"/>
      <p:bldP spid="1050241" grpId="0" animBg="1"/>
      <p:bldP spid="1050242" grpId="0" animBg="1"/>
      <p:bldP spid="1050243" grpId="0" animBg="1"/>
      <p:bldP spid="1050244" grpId="0" animBg="1"/>
    </p:bld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1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83" name="Round Same Side Corner Rectangle 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284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54CE8C4-273E-4486-8057-A7F4C7B955EA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285" name="Oval 7"/>
          <p:cNvSpPr/>
          <p:nvPr userDrawn="1"/>
        </p:nvSpPr>
        <p:spPr>
          <a:xfrm>
            <a:off x="700088" y="1377950"/>
            <a:ext cx="2366962" cy="23669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28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-76200" y="0"/>
            <a:ext cx="92202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8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28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89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08581" y="1486413"/>
            <a:ext cx="2150006" cy="215000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0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0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0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285" grpId="0" animBg="1"/>
    </p:bld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8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79" name="Round Same Side Corner Rectangle 1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380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CD58BE4-754F-4A0E-87B6-E6E2439C1342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780" name="Straight Connector 17"/>
          <p:cNvCxnSpPr>
            <a:cxnSpLocks/>
          </p:cNvCxnSpPr>
          <p:nvPr userDrawn="1"/>
        </p:nvCxnSpPr>
        <p:spPr>
          <a:xfrm rot="10800000">
            <a:off x="4394200" y="123983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0" name="Group 62"/>
          <p:cNvGrpSpPr/>
          <p:nvPr userDrawn="1"/>
        </p:nvGrpSpPr>
        <p:grpSpPr bwMode="auto">
          <a:xfrm>
            <a:off x="4395788" y="1063625"/>
            <a:ext cx="352425" cy="352425"/>
            <a:chOff x="4305300" y="1123950"/>
            <a:chExt cx="533400" cy="533400"/>
          </a:xfrm>
        </p:grpSpPr>
        <p:sp>
          <p:nvSpPr>
            <p:cNvPr id="1049381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382" name="Oval 2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781" name="Straight Connector 21"/>
          <p:cNvCxnSpPr>
            <a:cxnSpLocks/>
          </p:cNvCxnSpPr>
          <p:nvPr userDrawn="1"/>
        </p:nvCxnSpPr>
        <p:spPr>
          <a:xfrm rot="10800000">
            <a:off x="1758950" y="123983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82" name="Straight Connector 22"/>
          <p:cNvCxnSpPr>
            <a:cxnSpLocks/>
          </p:cNvCxnSpPr>
          <p:nvPr userDrawn="1"/>
        </p:nvCxnSpPr>
        <p:spPr>
          <a:xfrm rot="10800000">
            <a:off x="4748213" y="123983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1" name="Group 23"/>
          <p:cNvGrpSpPr/>
          <p:nvPr userDrawn="1"/>
        </p:nvGrpSpPr>
        <p:grpSpPr bwMode="auto">
          <a:xfrm>
            <a:off x="3567113" y="1722438"/>
            <a:ext cx="5089525" cy="1160462"/>
            <a:chOff x="3566404" y="1183862"/>
            <a:chExt cx="5090578" cy="1159288"/>
          </a:xfrm>
        </p:grpSpPr>
        <p:sp>
          <p:nvSpPr>
            <p:cNvPr id="1049383" name="Rounded Rectangle 24"/>
            <p:cNvSpPr/>
            <p:nvPr userDrawn="1"/>
          </p:nvSpPr>
          <p:spPr>
            <a:xfrm rot="16200000">
              <a:off x="5636052" y="-677781"/>
              <a:ext cx="1159288" cy="4882573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9384" name="Isosceles Triangle 25"/>
            <p:cNvSpPr/>
            <p:nvPr userDrawn="1"/>
          </p:nvSpPr>
          <p:spPr>
            <a:xfrm rot="16200000">
              <a:off x="3528528" y="1610281"/>
              <a:ext cx="380615" cy="304863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49385" name="Oval 26"/>
          <p:cNvSpPr/>
          <p:nvPr userDrawn="1"/>
        </p:nvSpPr>
        <p:spPr>
          <a:xfrm>
            <a:off x="3889375" y="1808163"/>
            <a:ext cx="990600" cy="9906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452" name="Group 27"/>
          <p:cNvGrpSpPr/>
          <p:nvPr userDrawn="1"/>
        </p:nvGrpSpPr>
        <p:grpSpPr bwMode="auto">
          <a:xfrm flipH="1">
            <a:off x="533400" y="3241675"/>
            <a:ext cx="5091113" cy="1158875"/>
            <a:chOff x="3566404" y="1183862"/>
            <a:chExt cx="5090578" cy="1159288"/>
          </a:xfrm>
        </p:grpSpPr>
        <p:sp>
          <p:nvSpPr>
            <p:cNvPr id="1049386" name="Rounded Rectangle 28"/>
            <p:cNvSpPr/>
            <p:nvPr userDrawn="1"/>
          </p:nvSpPr>
          <p:spPr>
            <a:xfrm rot="16200000">
              <a:off x="5636020" y="-677812"/>
              <a:ext cx="1159288" cy="4882637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9387" name="Isosceles Triangle 29"/>
            <p:cNvSpPr/>
            <p:nvPr userDrawn="1"/>
          </p:nvSpPr>
          <p:spPr>
            <a:xfrm rot="16200000">
              <a:off x="3529014" y="1610328"/>
              <a:ext cx="379547" cy="304768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49388" name="Oval 30"/>
          <p:cNvSpPr/>
          <p:nvPr userDrawn="1"/>
        </p:nvSpPr>
        <p:spPr>
          <a:xfrm>
            <a:off x="4279900" y="3325813"/>
            <a:ext cx="990600" cy="9906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8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39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91" name="Text Placeholder 3"/>
          <p:cNvSpPr>
            <a:spLocks noGrp="1"/>
          </p:cNvSpPr>
          <p:nvPr>
            <p:ph type="body" sz="half" idx="16"/>
          </p:nvPr>
        </p:nvSpPr>
        <p:spPr>
          <a:xfrm>
            <a:off x="4979505" y="1821953"/>
            <a:ext cx="3276597" cy="21946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92" name="Text Placeholder 3"/>
          <p:cNvSpPr>
            <a:spLocks noGrp="1"/>
          </p:cNvSpPr>
          <p:nvPr>
            <p:ph type="body" sz="half" idx="17"/>
          </p:nvPr>
        </p:nvSpPr>
        <p:spPr>
          <a:xfrm>
            <a:off x="4979505" y="2263489"/>
            <a:ext cx="3276599" cy="5399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93" name="Text Placeholder 3"/>
          <p:cNvSpPr>
            <a:spLocks noGrp="1"/>
          </p:cNvSpPr>
          <p:nvPr>
            <p:ph type="body" sz="half" idx="28"/>
          </p:nvPr>
        </p:nvSpPr>
        <p:spPr>
          <a:xfrm>
            <a:off x="437009" y="1801618"/>
            <a:ext cx="1828800" cy="10022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94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467777" y="1798063"/>
            <a:ext cx="1009348" cy="10093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accent1"/>
            </a:solidFill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95" name="Text Placeholder 3"/>
          <p:cNvSpPr>
            <a:spLocks noGrp="1"/>
          </p:cNvSpPr>
          <p:nvPr>
            <p:ph type="body" sz="half" idx="27"/>
          </p:nvPr>
        </p:nvSpPr>
        <p:spPr>
          <a:xfrm>
            <a:off x="3903356" y="2156244"/>
            <a:ext cx="96202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96" name="Text Placeholder 3"/>
          <p:cNvSpPr>
            <a:spLocks noGrp="1"/>
          </p:cNvSpPr>
          <p:nvPr>
            <p:ph type="body" sz="half" idx="30"/>
          </p:nvPr>
        </p:nvSpPr>
        <p:spPr>
          <a:xfrm>
            <a:off x="850900" y="3314721"/>
            <a:ext cx="3276597" cy="2476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97" name="Text Placeholder 3"/>
          <p:cNvSpPr>
            <a:spLocks noGrp="1"/>
          </p:cNvSpPr>
          <p:nvPr>
            <p:ph type="body" sz="half" idx="31"/>
          </p:nvPr>
        </p:nvSpPr>
        <p:spPr>
          <a:xfrm>
            <a:off x="850900" y="3820295"/>
            <a:ext cx="3276599" cy="50861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98" name="Text Placeholder 3"/>
          <p:cNvSpPr>
            <a:spLocks noGrp="1"/>
          </p:cNvSpPr>
          <p:nvPr>
            <p:ph type="body" sz="half" idx="32"/>
          </p:nvPr>
        </p:nvSpPr>
        <p:spPr>
          <a:xfrm>
            <a:off x="6894444" y="3319786"/>
            <a:ext cx="1828800" cy="10022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399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5715000" y="3316231"/>
            <a:ext cx="1009348" cy="10093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accent2"/>
            </a:solidFill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00" name="Text Placeholder 3"/>
          <p:cNvSpPr>
            <a:spLocks noGrp="1"/>
          </p:cNvSpPr>
          <p:nvPr>
            <p:ph type="body" sz="half" idx="34"/>
          </p:nvPr>
        </p:nvSpPr>
        <p:spPr>
          <a:xfrm>
            <a:off x="4294188" y="3674412"/>
            <a:ext cx="96202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401" name="Text Placeholder 3"/>
          <p:cNvSpPr>
            <a:spLocks noGrp="1"/>
          </p:cNvSpPr>
          <p:nvPr>
            <p:ph type="body" sz="half" idx="35"/>
          </p:nvPr>
        </p:nvSpPr>
        <p:spPr>
          <a:xfrm>
            <a:off x="4979505" y="2039808"/>
            <a:ext cx="3276597" cy="21946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402" name="Text Placeholder 3"/>
          <p:cNvSpPr>
            <a:spLocks noGrp="1"/>
          </p:cNvSpPr>
          <p:nvPr>
            <p:ph type="body" sz="half" idx="36"/>
          </p:nvPr>
        </p:nvSpPr>
        <p:spPr>
          <a:xfrm>
            <a:off x="850900" y="3562350"/>
            <a:ext cx="3276597" cy="2476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" presetClass="entr" presetSubtype="2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49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49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49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" presetClass="entr" presetSubtype="8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49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49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49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385" grpId="0" animBg="1"/>
      <p:bldP spid="1049388" grpId="0" animBg="1"/>
    </p:bld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0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17" name="Round Same Side Corner Rectangle 2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218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1981456-ED35-4B77-A7EC-F2D9071BE856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763" name="Straight Connector 29"/>
          <p:cNvCxnSpPr>
            <a:cxnSpLocks/>
          </p:cNvCxnSpPr>
          <p:nvPr userDrawn="1"/>
        </p:nvCxnSpPr>
        <p:spPr>
          <a:xfrm rot="10800000">
            <a:off x="4394200" y="1258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0" name="Group 62"/>
          <p:cNvGrpSpPr/>
          <p:nvPr userDrawn="1"/>
        </p:nvGrpSpPr>
        <p:grpSpPr bwMode="auto">
          <a:xfrm>
            <a:off x="4395788" y="1063625"/>
            <a:ext cx="352425" cy="352425"/>
            <a:chOff x="4305300" y="1123950"/>
            <a:chExt cx="533400" cy="533400"/>
          </a:xfrm>
        </p:grpSpPr>
        <p:sp>
          <p:nvSpPr>
            <p:cNvPr id="1049219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220" name="Oval 32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764" name="Straight Connector 33"/>
          <p:cNvCxnSpPr>
            <a:cxnSpLocks/>
          </p:cNvCxnSpPr>
          <p:nvPr userDrawn="1"/>
        </p:nvCxnSpPr>
        <p:spPr>
          <a:xfrm rot="10800000">
            <a:off x="1758950" y="1258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65" name="Straight Connector 34"/>
          <p:cNvCxnSpPr>
            <a:cxnSpLocks/>
          </p:cNvCxnSpPr>
          <p:nvPr userDrawn="1"/>
        </p:nvCxnSpPr>
        <p:spPr>
          <a:xfrm rot="10800000">
            <a:off x="4748213" y="1258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221" name="Rounded Rectangle 35"/>
          <p:cNvSpPr/>
          <p:nvPr userDrawn="1"/>
        </p:nvSpPr>
        <p:spPr>
          <a:xfrm rot="16200000">
            <a:off x="2067719" y="-7143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22" name="Rounded Rectangle 36"/>
          <p:cNvSpPr/>
          <p:nvPr userDrawn="1"/>
        </p:nvSpPr>
        <p:spPr>
          <a:xfrm rot="16200000">
            <a:off x="2067719" y="1131094"/>
            <a:ext cx="1036638" cy="38481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23" name="Rounded Rectangle 37"/>
          <p:cNvSpPr/>
          <p:nvPr userDrawn="1"/>
        </p:nvSpPr>
        <p:spPr>
          <a:xfrm rot="16200000">
            <a:off x="2067719" y="2293144"/>
            <a:ext cx="1036638" cy="38481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24" name="Rounded Rectangle 38"/>
          <p:cNvSpPr/>
          <p:nvPr userDrawn="1"/>
        </p:nvSpPr>
        <p:spPr>
          <a:xfrm rot="16200000">
            <a:off x="6130131" y="-7143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25" name="Rounded Rectangle 39"/>
          <p:cNvSpPr/>
          <p:nvPr userDrawn="1"/>
        </p:nvSpPr>
        <p:spPr>
          <a:xfrm rot="16200000">
            <a:off x="6130925" y="1117600"/>
            <a:ext cx="1035050" cy="3848100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26" name="Rounded Rectangle 40"/>
          <p:cNvSpPr/>
          <p:nvPr userDrawn="1"/>
        </p:nvSpPr>
        <p:spPr>
          <a:xfrm rot="16200000">
            <a:off x="6130131" y="2247107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2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22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2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3400" y="1389082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30" name="Text Placeholder 3"/>
          <p:cNvSpPr>
            <a:spLocks noGrp="1"/>
          </p:cNvSpPr>
          <p:nvPr>
            <p:ph type="body" sz="half" idx="16"/>
          </p:nvPr>
        </p:nvSpPr>
        <p:spPr>
          <a:xfrm>
            <a:off x="1726146" y="1463141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31" name="Text Placeholder 3"/>
          <p:cNvSpPr>
            <a:spLocks noGrp="1"/>
          </p:cNvSpPr>
          <p:nvPr>
            <p:ph type="body" sz="half" idx="17"/>
          </p:nvPr>
        </p:nvSpPr>
        <p:spPr>
          <a:xfrm>
            <a:off x="1726146" y="1700943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32" name="Text Placeholder 3"/>
          <p:cNvSpPr>
            <a:spLocks noGrp="1"/>
          </p:cNvSpPr>
          <p:nvPr>
            <p:ph type="body" sz="half" idx="18"/>
          </p:nvPr>
        </p:nvSpPr>
        <p:spPr>
          <a:xfrm>
            <a:off x="1726147" y="1947571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233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533400" y="2526888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34" name="Text Placeholder 3"/>
          <p:cNvSpPr>
            <a:spLocks noGrp="1"/>
          </p:cNvSpPr>
          <p:nvPr>
            <p:ph type="body" sz="half" idx="20"/>
          </p:nvPr>
        </p:nvSpPr>
        <p:spPr>
          <a:xfrm>
            <a:off x="1726146" y="2600947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35" name="Text Placeholder 3"/>
          <p:cNvSpPr>
            <a:spLocks noGrp="1"/>
          </p:cNvSpPr>
          <p:nvPr>
            <p:ph type="body" sz="half" idx="21"/>
          </p:nvPr>
        </p:nvSpPr>
        <p:spPr>
          <a:xfrm>
            <a:off x="1726146" y="2838749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36" name="Text Placeholder 3"/>
          <p:cNvSpPr>
            <a:spLocks noGrp="1"/>
          </p:cNvSpPr>
          <p:nvPr>
            <p:ph type="body" sz="half" idx="22"/>
          </p:nvPr>
        </p:nvSpPr>
        <p:spPr>
          <a:xfrm>
            <a:off x="1726147" y="3085377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237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533400" y="3688631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38" name="Text Placeholder 3"/>
          <p:cNvSpPr>
            <a:spLocks noGrp="1"/>
          </p:cNvSpPr>
          <p:nvPr>
            <p:ph type="body" sz="half" idx="24"/>
          </p:nvPr>
        </p:nvSpPr>
        <p:spPr>
          <a:xfrm>
            <a:off x="1726146" y="376269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39" name="Text Placeholder 3"/>
          <p:cNvSpPr>
            <a:spLocks noGrp="1"/>
          </p:cNvSpPr>
          <p:nvPr>
            <p:ph type="body" sz="half" idx="25"/>
          </p:nvPr>
        </p:nvSpPr>
        <p:spPr>
          <a:xfrm>
            <a:off x="1726146" y="4000492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40" name="Text Placeholder 3"/>
          <p:cNvSpPr>
            <a:spLocks noGrp="1"/>
          </p:cNvSpPr>
          <p:nvPr>
            <p:ph type="body" sz="half" idx="26"/>
          </p:nvPr>
        </p:nvSpPr>
        <p:spPr>
          <a:xfrm>
            <a:off x="1726147" y="4247120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241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7518906" y="1389082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42" name="Text Placeholder 3"/>
          <p:cNvSpPr>
            <a:spLocks noGrp="1"/>
          </p:cNvSpPr>
          <p:nvPr>
            <p:ph type="body" sz="half" idx="28"/>
          </p:nvPr>
        </p:nvSpPr>
        <p:spPr>
          <a:xfrm>
            <a:off x="5174268" y="1463141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43" name="Text Placeholder 3"/>
          <p:cNvSpPr>
            <a:spLocks noGrp="1"/>
          </p:cNvSpPr>
          <p:nvPr>
            <p:ph type="body" sz="half" idx="29"/>
          </p:nvPr>
        </p:nvSpPr>
        <p:spPr>
          <a:xfrm>
            <a:off x="5174268" y="1700943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44" name="Text Placeholder 3"/>
          <p:cNvSpPr>
            <a:spLocks noGrp="1"/>
          </p:cNvSpPr>
          <p:nvPr>
            <p:ph type="body" sz="half" idx="30"/>
          </p:nvPr>
        </p:nvSpPr>
        <p:spPr>
          <a:xfrm>
            <a:off x="5174269" y="1947571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245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7518906" y="2513529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46" name="Text Placeholder 3"/>
          <p:cNvSpPr>
            <a:spLocks noGrp="1"/>
          </p:cNvSpPr>
          <p:nvPr>
            <p:ph type="body" sz="half" idx="32"/>
          </p:nvPr>
        </p:nvSpPr>
        <p:spPr>
          <a:xfrm>
            <a:off x="5174268" y="2587588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47" name="Text Placeholder 3"/>
          <p:cNvSpPr>
            <a:spLocks noGrp="1"/>
          </p:cNvSpPr>
          <p:nvPr>
            <p:ph type="body" sz="half" idx="33"/>
          </p:nvPr>
        </p:nvSpPr>
        <p:spPr>
          <a:xfrm>
            <a:off x="5174268" y="282539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48" name="Text Placeholder 3"/>
          <p:cNvSpPr>
            <a:spLocks noGrp="1"/>
          </p:cNvSpPr>
          <p:nvPr>
            <p:ph type="body" sz="half" idx="34"/>
          </p:nvPr>
        </p:nvSpPr>
        <p:spPr>
          <a:xfrm>
            <a:off x="5174269" y="3072018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9249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7518906" y="3643441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50" name="Text Placeholder 3"/>
          <p:cNvSpPr>
            <a:spLocks noGrp="1"/>
          </p:cNvSpPr>
          <p:nvPr>
            <p:ph type="body" sz="half" idx="36"/>
          </p:nvPr>
        </p:nvSpPr>
        <p:spPr>
          <a:xfrm>
            <a:off x="5174268" y="371750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51" name="Text Placeholder 3"/>
          <p:cNvSpPr>
            <a:spLocks noGrp="1"/>
          </p:cNvSpPr>
          <p:nvPr>
            <p:ph type="body" sz="half" idx="37"/>
          </p:nvPr>
        </p:nvSpPr>
        <p:spPr>
          <a:xfrm>
            <a:off x="5174268" y="3955302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52" name="Text Placeholder 3"/>
          <p:cNvSpPr>
            <a:spLocks noGrp="1"/>
          </p:cNvSpPr>
          <p:nvPr>
            <p:ph type="body" sz="half" idx="38"/>
          </p:nvPr>
        </p:nvSpPr>
        <p:spPr>
          <a:xfrm>
            <a:off x="5174269" y="4201930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49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49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49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049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049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049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221" grpId="0" animBg="1"/>
      <p:bldP spid="1049222" grpId="0" animBg="1"/>
      <p:bldP spid="1049223" grpId="0" animBg="1"/>
      <p:bldP spid="1049224" grpId="0" animBg="1"/>
      <p:bldP spid="1049225" grpId="0" animBg="1"/>
      <p:bldP spid="1049226" grpId="0" animBg="1"/>
    </p:bld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52" name="Round Same Side Corner Rectangle 1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353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D466107-90FA-460E-A437-72AF773F926F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354" name="Oval 19"/>
          <p:cNvSpPr/>
          <p:nvPr userDrawn="1"/>
        </p:nvSpPr>
        <p:spPr>
          <a:xfrm>
            <a:off x="3714750" y="209550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55" name="Oval 20"/>
          <p:cNvSpPr/>
          <p:nvPr userDrawn="1"/>
        </p:nvSpPr>
        <p:spPr>
          <a:xfrm>
            <a:off x="960438" y="2371725"/>
            <a:ext cx="1162050" cy="116205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56" name="Oval 21"/>
          <p:cNvSpPr/>
          <p:nvPr userDrawn="1"/>
        </p:nvSpPr>
        <p:spPr>
          <a:xfrm>
            <a:off x="7108825" y="2371725"/>
            <a:ext cx="1162050" cy="116205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57" name="Oval 22"/>
          <p:cNvSpPr/>
          <p:nvPr userDrawn="1"/>
        </p:nvSpPr>
        <p:spPr>
          <a:xfrm>
            <a:off x="1824038" y="1062038"/>
            <a:ext cx="1452562" cy="1452562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58" name="Oval 23"/>
          <p:cNvSpPr/>
          <p:nvPr userDrawn="1"/>
        </p:nvSpPr>
        <p:spPr>
          <a:xfrm>
            <a:off x="1824038" y="3429000"/>
            <a:ext cx="1452562" cy="14525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59" name="Oval 24"/>
          <p:cNvSpPr/>
          <p:nvPr userDrawn="1"/>
        </p:nvSpPr>
        <p:spPr>
          <a:xfrm>
            <a:off x="6005513" y="1062038"/>
            <a:ext cx="1452562" cy="1452562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360" name="Oval 25"/>
          <p:cNvSpPr/>
          <p:nvPr userDrawn="1"/>
        </p:nvSpPr>
        <p:spPr>
          <a:xfrm>
            <a:off x="6005513" y="3429000"/>
            <a:ext cx="1452562" cy="14525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771" name="Straight Connector 26"/>
          <p:cNvCxnSpPr>
            <a:cxnSpLocks/>
            <a:stCxn id="1049356" idx="2"/>
            <a:endCxn id="1049362" idx="5"/>
          </p:cNvCxnSpPr>
          <p:nvPr userDrawn="1"/>
        </p:nvCxnSpPr>
        <p:spPr>
          <a:xfrm rot="10800000">
            <a:off x="3063875" y="2301875"/>
            <a:ext cx="650875" cy="6508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72" name="Straight Connector 27"/>
          <p:cNvCxnSpPr>
            <a:cxnSpLocks/>
            <a:stCxn id="1049356" idx="2"/>
            <a:endCxn id="3145773" idx="6"/>
          </p:cNvCxnSpPr>
          <p:nvPr userDrawn="1"/>
        </p:nvCxnSpPr>
        <p:spPr>
          <a:xfrm rot="10800000">
            <a:off x="2122488" y="2952750"/>
            <a:ext cx="1592262" cy="158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73" name="Straight Connector 28"/>
          <p:cNvCxnSpPr>
            <a:cxnSpLocks/>
            <a:stCxn id="1049356" idx="2"/>
          </p:cNvCxnSpPr>
          <p:nvPr userDrawn="1"/>
        </p:nvCxnSpPr>
        <p:spPr>
          <a:xfrm rot="10800000" flipV="1">
            <a:off x="3063875" y="2952750"/>
            <a:ext cx="650875" cy="6889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74" name="Straight Connector 30"/>
          <p:cNvCxnSpPr>
            <a:cxnSpLocks/>
            <a:stCxn id="1049356" idx="6"/>
            <a:endCxn id="448" idx="2"/>
          </p:cNvCxnSpPr>
          <p:nvPr userDrawn="1"/>
        </p:nvCxnSpPr>
        <p:spPr>
          <a:xfrm>
            <a:off x="5429250" y="2952750"/>
            <a:ext cx="1679575" cy="158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75" name="Straight Connector 31"/>
          <p:cNvCxnSpPr>
            <a:cxnSpLocks/>
            <a:stCxn id="1049356" idx="6"/>
          </p:cNvCxnSpPr>
          <p:nvPr userDrawn="1"/>
        </p:nvCxnSpPr>
        <p:spPr>
          <a:xfrm flipV="1">
            <a:off x="5429250" y="2371725"/>
            <a:ext cx="819150" cy="58102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76" name="Straight Connector 33"/>
          <p:cNvCxnSpPr>
            <a:cxnSpLocks/>
            <a:stCxn id="1049356" idx="6"/>
          </p:cNvCxnSpPr>
          <p:nvPr userDrawn="1"/>
        </p:nvCxnSpPr>
        <p:spPr>
          <a:xfrm>
            <a:off x="5429250" y="2952750"/>
            <a:ext cx="788988" cy="6889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77" name="Straight Connector 34"/>
          <p:cNvCxnSpPr>
            <a:cxnSpLocks/>
          </p:cNvCxnSpPr>
          <p:nvPr userDrawn="1"/>
        </p:nvCxnSpPr>
        <p:spPr>
          <a:xfrm rot="10800000">
            <a:off x="4394200" y="1327150"/>
            <a:ext cx="1588" cy="1588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8" name="Group 62"/>
          <p:cNvGrpSpPr/>
          <p:nvPr userDrawn="1"/>
        </p:nvGrpSpPr>
        <p:grpSpPr bwMode="auto">
          <a:xfrm>
            <a:off x="4395788" y="1130300"/>
            <a:ext cx="352425" cy="352425"/>
            <a:chOff x="4305300" y="1123950"/>
            <a:chExt cx="533400" cy="533400"/>
          </a:xfrm>
        </p:grpSpPr>
        <p:sp>
          <p:nvSpPr>
            <p:cNvPr id="1049361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9362" name="Oval 3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778" name="Straight Connector 39"/>
          <p:cNvCxnSpPr>
            <a:cxnSpLocks/>
          </p:cNvCxnSpPr>
          <p:nvPr userDrawn="1"/>
        </p:nvCxnSpPr>
        <p:spPr>
          <a:xfrm rot="10800000">
            <a:off x="3276600" y="1325563"/>
            <a:ext cx="11191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79" name="Straight Connector 41"/>
          <p:cNvCxnSpPr>
            <a:cxnSpLocks/>
          </p:cNvCxnSpPr>
          <p:nvPr userDrawn="1"/>
        </p:nvCxnSpPr>
        <p:spPr>
          <a:xfrm rot="10800000" flipV="1">
            <a:off x="4748213" y="1325563"/>
            <a:ext cx="1119187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36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36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6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793316" y="217346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66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1012909" y="2424375"/>
            <a:ext cx="1055550" cy="105555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67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7162800" y="2424375"/>
            <a:ext cx="1055550" cy="105555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68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1890629" y="1128029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69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1890629" y="3494961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70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6071990" y="1128029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71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6071990" y="3494961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372" name="Text Placeholder 3"/>
          <p:cNvSpPr>
            <a:spLocks noGrp="1"/>
          </p:cNvSpPr>
          <p:nvPr>
            <p:ph type="body" sz="half" idx="37"/>
          </p:nvPr>
        </p:nvSpPr>
        <p:spPr>
          <a:xfrm>
            <a:off x="2013010" y="2124175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73" name="Text Placeholder 3"/>
          <p:cNvSpPr>
            <a:spLocks noGrp="1"/>
          </p:cNvSpPr>
          <p:nvPr>
            <p:ph type="body" sz="half" idx="38"/>
          </p:nvPr>
        </p:nvSpPr>
        <p:spPr>
          <a:xfrm>
            <a:off x="6187530" y="2124175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74" name="Text Placeholder 3"/>
          <p:cNvSpPr>
            <a:spLocks noGrp="1"/>
          </p:cNvSpPr>
          <p:nvPr>
            <p:ph type="body" sz="half" idx="39"/>
          </p:nvPr>
        </p:nvSpPr>
        <p:spPr>
          <a:xfrm>
            <a:off x="2013010" y="4494708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75" name="Text Placeholder 3"/>
          <p:cNvSpPr>
            <a:spLocks noGrp="1"/>
          </p:cNvSpPr>
          <p:nvPr>
            <p:ph type="body" sz="half" idx="40"/>
          </p:nvPr>
        </p:nvSpPr>
        <p:spPr>
          <a:xfrm>
            <a:off x="6187530" y="4494708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76" name="Text Placeholder 3"/>
          <p:cNvSpPr>
            <a:spLocks noGrp="1"/>
          </p:cNvSpPr>
          <p:nvPr>
            <p:ph type="body" sz="half" idx="41"/>
          </p:nvPr>
        </p:nvSpPr>
        <p:spPr>
          <a:xfrm>
            <a:off x="990600" y="3142850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77" name="Text Placeholder 3"/>
          <p:cNvSpPr>
            <a:spLocks noGrp="1"/>
          </p:cNvSpPr>
          <p:nvPr>
            <p:ph type="body" sz="half" idx="42"/>
          </p:nvPr>
        </p:nvSpPr>
        <p:spPr>
          <a:xfrm>
            <a:off x="7154395" y="3142850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378" name="Text Placeholder 3"/>
          <p:cNvSpPr>
            <a:spLocks noGrp="1"/>
          </p:cNvSpPr>
          <p:nvPr>
            <p:ph type="body" sz="half" idx="43"/>
          </p:nvPr>
        </p:nvSpPr>
        <p:spPr>
          <a:xfrm>
            <a:off x="4048225" y="3382183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49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49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49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3" dur="500"/>
                                        <p:tgtEl>
                                          <p:spTgt spid="3145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49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49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9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3" dur="500"/>
                                        <p:tgtEl>
                                          <p:spTgt spid="3145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49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49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49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3" dur="500"/>
                                        <p:tgtEl>
                                          <p:spTgt spid="3145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49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49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49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3" dur="500"/>
                                        <p:tgtEl>
                                          <p:spTgt spid="3145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49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49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49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3" dur="500"/>
                                        <p:tgtEl>
                                          <p:spTgt spid="3145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49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49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9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3" dur="500"/>
                                        <p:tgtEl>
                                          <p:spTgt spid="3145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49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49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49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145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145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354" grpId="0" animBg="1"/>
      <p:bldP spid="1049355" grpId="0" animBg="1"/>
      <p:bldP spid="1049356" grpId="0" animBg="1"/>
      <p:bldP spid="1049357" grpId="0" animBg="1"/>
      <p:bldP spid="1049358" grpId="0" animBg="1"/>
      <p:bldP spid="1049359" grpId="0" animBg="1"/>
      <p:bldP spid="1049360" grpId="0" animBg="1"/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596" name="Round Same Side Corner Rectangle 6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597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5215F651-F8B3-499F-9325-BDF121FDD3F3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598" name="Oval 8"/>
          <p:cNvSpPr/>
          <p:nvPr userDrawn="1"/>
        </p:nvSpPr>
        <p:spPr>
          <a:xfrm>
            <a:off x="3467100" y="1152525"/>
            <a:ext cx="2209800" cy="22098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468" name="Group 90"/>
          <p:cNvGrpSpPr/>
          <p:nvPr userDrawn="1"/>
        </p:nvGrpSpPr>
        <p:grpSpPr bwMode="auto">
          <a:xfrm>
            <a:off x="6324600" y="1990725"/>
            <a:ext cx="533400" cy="533400"/>
            <a:chOff x="618873" y="1239440"/>
            <a:chExt cx="650476" cy="650470"/>
          </a:xfrm>
        </p:grpSpPr>
        <p:sp>
          <p:nvSpPr>
            <p:cNvPr id="1049599" name="Oval 10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49600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9" name="Group 93"/>
          <p:cNvGrpSpPr/>
          <p:nvPr userDrawn="1"/>
        </p:nvGrpSpPr>
        <p:grpSpPr bwMode="auto">
          <a:xfrm rot="10800000">
            <a:off x="2286000" y="1990725"/>
            <a:ext cx="533400" cy="533400"/>
            <a:chOff x="618873" y="1239440"/>
            <a:chExt cx="650476" cy="650470"/>
          </a:xfrm>
        </p:grpSpPr>
        <p:sp>
          <p:nvSpPr>
            <p:cNvPr id="1049601" name="Oval 13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49602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960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60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60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568424" y="1253416"/>
            <a:ext cx="2007152" cy="2007152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606" name="Text Placeholder 3"/>
          <p:cNvSpPr>
            <a:spLocks noGrp="1"/>
          </p:cNvSpPr>
          <p:nvPr>
            <p:ph type="body" sz="half" idx="16"/>
          </p:nvPr>
        </p:nvSpPr>
        <p:spPr>
          <a:xfrm>
            <a:off x="3516318" y="3409950"/>
            <a:ext cx="2111364" cy="2286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49607" name="Text Placeholder 3"/>
          <p:cNvSpPr>
            <a:spLocks noGrp="1"/>
          </p:cNvSpPr>
          <p:nvPr>
            <p:ph type="body" sz="half" idx="17"/>
          </p:nvPr>
        </p:nvSpPr>
        <p:spPr>
          <a:xfrm>
            <a:off x="1298898" y="3666625"/>
            <a:ext cx="6546205" cy="85785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4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495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495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49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598" grpId="0" animBg="1"/>
    </p:bld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20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20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0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57725" y="1132776"/>
            <a:ext cx="2466475" cy="1148414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09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57725" y="2380050"/>
            <a:ext cx="2466475" cy="114841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10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7726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211" name="Text Placeholder 3"/>
          <p:cNvSpPr>
            <a:spLocks noGrp="1"/>
          </p:cNvSpPr>
          <p:nvPr>
            <p:ph type="body" sz="half" idx="27"/>
          </p:nvPr>
        </p:nvSpPr>
        <p:spPr>
          <a:xfrm>
            <a:off x="657725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12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3331744" y="1132776"/>
            <a:ext cx="2466475" cy="1148414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13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3331744" y="2380050"/>
            <a:ext cx="2466475" cy="1148414"/>
          </a:xfrm>
          <a:prstGeom prst="rect">
            <a:avLst/>
          </a:prstGeom>
          <a:solidFill>
            <a:schemeClr val="accent5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14" name="Text Placeholder 3"/>
          <p:cNvSpPr>
            <a:spLocks noGrp="1"/>
          </p:cNvSpPr>
          <p:nvPr>
            <p:ph type="body" sz="half" idx="28"/>
          </p:nvPr>
        </p:nvSpPr>
        <p:spPr>
          <a:xfrm>
            <a:off x="3327734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215" name="Text Placeholder 3"/>
          <p:cNvSpPr>
            <a:spLocks noGrp="1"/>
          </p:cNvSpPr>
          <p:nvPr>
            <p:ph type="body" sz="half" idx="29"/>
          </p:nvPr>
        </p:nvSpPr>
        <p:spPr>
          <a:xfrm>
            <a:off x="3327733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216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6005763" y="1132776"/>
            <a:ext cx="2466475" cy="114841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17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6005763" y="2380050"/>
            <a:ext cx="2466475" cy="1148414"/>
          </a:xfrm>
          <a:prstGeom prst="rect">
            <a:avLst/>
          </a:prstGeom>
          <a:solidFill>
            <a:schemeClr val="accent6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218" name="Text Placeholder 3"/>
          <p:cNvSpPr>
            <a:spLocks noGrp="1"/>
          </p:cNvSpPr>
          <p:nvPr>
            <p:ph type="body" sz="half" idx="30"/>
          </p:nvPr>
        </p:nvSpPr>
        <p:spPr>
          <a:xfrm>
            <a:off x="6005764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219" name="Text Placeholder 3"/>
          <p:cNvSpPr>
            <a:spLocks noGrp="1"/>
          </p:cNvSpPr>
          <p:nvPr>
            <p:ph type="body" sz="half" idx="31"/>
          </p:nvPr>
        </p:nvSpPr>
        <p:spPr>
          <a:xfrm>
            <a:off x="6005763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9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99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99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57725" y="1132776"/>
            <a:ext cx="3806120" cy="1148414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94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57725" y="2380050"/>
            <a:ext cx="3806120" cy="1148414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95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7726" y="3977263"/>
            <a:ext cx="3812308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996" name="Text Placeholder 3"/>
          <p:cNvSpPr>
            <a:spLocks noGrp="1"/>
          </p:cNvSpPr>
          <p:nvPr>
            <p:ph type="body" sz="half" idx="27"/>
          </p:nvPr>
        </p:nvSpPr>
        <p:spPr>
          <a:xfrm>
            <a:off x="657725" y="3684275"/>
            <a:ext cx="381230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997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4682763" y="1132776"/>
            <a:ext cx="3806120" cy="114841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98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4682763" y="2380050"/>
            <a:ext cx="3806120" cy="114841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99" name="Text Placeholder 3"/>
          <p:cNvSpPr>
            <a:spLocks noGrp="1"/>
          </p:cNvSpPr>
          <p:nvPr>
            <p:ph type="body" sz="half" idx="30"/>
          </p:nvPr>
        </p:nvSpPr>
        <p:spPr>
          <a:xfrm>
            <a:off x="4682764" y="3977263"/>
            <a:ext cx="3812308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000" name="Text Placeholder 3"/>
          <p:cNvSpPr>
            <a:spLocks noGrp="1"/>
          </p:cNvSpPr>
          <p:nvPr>
            <p:ph type="body" sz="half" idx="31"/>
          </p:nvPr>
        </p:nvSpPr>
        <p:spPr>
          <a:xfrm>
            <a:off x="4682763" y="3684275"/>
            <a:ext cx="381230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03" name="Round Same Side Corner Rectangle 13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404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1786850-3327-4A06-9C98-201CC2808FFC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405" name="Up Arrow Callout 15"/>
          <p:cNvSpPr/>
          <p:nvPr userDrawn="1"/>
        </p:nvSpPr>
        <p:spPr>
          <a:xfrm flipV="1">
            <a:off x="657225" y="1039813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406" name="Round Same Side Corner Rectangle 16"/>
          <p:cNvSpPr/>
          <p:nvPr userDrawn="1"/>
        </p:nvSpPr>
        <p:spPr>
          <a:xfrm>
            <a:off x="657225" y="3028950"/>
            <a:ext cx="3781425" cy="1765300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407" name="Freeform 17"/>
          <p:cNvSpPr>
            <a:spLocks noEditPoints="1"/>
          </p:cNvSpPr>
          <p:nvPr userDrawn="1"/>
        </p:nvSpPr>
        <p:spPr bwMode="auto">
          <a:xfrm>
            <a:off x="839788" y="354488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408" name="Freeform 45"/>
          <p:cNvSpPr>
            <a:spLocks noEditPoints="1"/>
          </p:cNvSpPr>
          <p:nvPr userDrawn="1"/>
        </p:nvSpPr>
        <p:spPr bwMode="auto">
          <a:xfrm>
            <a:off x="839788" y="39544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409" name="Freeform 45"/>
          <p:cNvSpPr>
            <a:spLocks noEditPoints="1"/>
          </p:cNvSpPr>
          <p:nvPr userDrawn="1"/>
        </p:nvSpPr>
        <p:spPr bwMode="auto">
          <a:xfrm>
            <a:off x="839788" y="436403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410" name="Up Arrow Callout 20"/>
          <p:cNvSpPr/>
          <p:nvPr userDrawn="1"/>
        </p:nvSpPr>
        <p:spPr>
          <a:xfrm>
            <a:off x="4667250" y="2857500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411" name="Round Same Side Corner Rectangle 22"/>
          <p:cNvSpPr/>
          <p:nvPr userDrawn="1"/>
        </p:nvSpPr>
        <p:spPr>
          <a:xfrm>
            <a:off x="4667250" y="1046163"/>
            <a:ext cx="3781425" cy="1766887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412" name="Freeform 24"/>
          <p:cNvSpPr>
            <a:spLocks noEditPoints="1"/>
          </p:cNvSpPr>
          <p:nvPr userDrawn="1"/>
        </p:nvSpPr>
        <p:spPr bwMode="auto">
          <a:xfrm>
            <a:off x="4849813" y="156368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413" name="Freeform 45"/>
          <p:cNvSpPr>
            <a:spLocks noEditPoints="1"/>
          </p:cNvSpPr>
          <p:nvPr userDrawn="1"/>
        </p:nvSpPr>
        <p:spPr bwMode="auto">
          <a:xfrm>
            <a:off x="4849813" y="19732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414" name="Freeform 45"/>
          <p:cNvSpPr>
            <a:spLocks noEditPoints="1"/>
          </p:cNvSpPr>
          <p:nvPr userDrawn="1"/>
        </p:nvSpPr>
        <p:spPr bwMode="auto">
          <a:xfrm>
            <a:off x="4849813" y="238283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41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41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417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809714" y="1137698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18" name="Text Placeholder 3"/>
          <p:cNvSpPr>
            <a:spLocks noGrp="1"/>
          </p:cNvSpPr>
          <p:nvPr>
            <p:ph type="body" sz="half" idx="28"/>
          </p:nvPr>
        </p:nvSpPr>
        <p:spPr>
          <a:xfrm>
            <a:off x="798290" y="3198120"/>
            <a:ext cx="35298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19" name="Text Placeholder 3"/>
          <p:cNvSpPr>
            <a:spLocks noGrp="1"/>
          </p:cNvSpPr>
          <p:nvPr>
            <p:ph type="body" sz="half" idx="29"/>
          </p:nvPr>
        </p:nvSpPr>
        <p:spPr>
          <a:xfrm>
            <a:off x="1203961" y="351461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420" name="Text Placeholder 3"/>
          <p:cNvSpPr>
            <a:spLocks noGrp="1"/>
          </p:cNvSpPr>
          <p:nvPr>
            <p:ph type="body" sz="half" idx="30"/>
          </p:nvPr>
        </p:nvSpPr>
        <p:spPr>
          <a:xfrm>
            <a:off x="1203961" y="3924186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421" name="Text Placeholder 3"/>
          <p:cNvSpPr>
            <a:spLocks noGrp="1"/>
          </p:cNvSpPr>
          <p:nvPr>
            <p:ph type="body" sz="half" idx="31"/>
          </p:nvPr>
        </p:nvSpPr>
        <p:spPr>
          <a:xfrm>
            <a:off x="1203961" y="433376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422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819694" y="30916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423" name="Text Placeholder 3"/>
          <p:cNvSpPr>
            <a:spLocks noGrp="1"/>
          </p:cNvSpPr>
          <p:nvPr>
            <p:ph type="body" sz="half" idx="26"/>
          </p:nvPr>
        </p:nvSpPr>
        <p:spPr>
          <a:xfrm>
            <a:off x="4808270" y="1216120"/>
            <a:ext cx="35298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424" name="Text Placeholder 3"/>
          <p:cNvSpPr>
            <a:spLocks noGrp="1"/>
          </p:cNvSpPr>
          <p:nvPr>
            <p:ph type="body" sz="half" idx="23"/>
          </p:nvPr>
        </p:nvSpPr>
        <p:spPr>
          <a:xfrm>
            <a:off x="5213941" y="153261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425" name="Text Placeholder 3"/>
          <p:cNvSpPr>
            <a:spLocks noGrp="1"/>
          </p:cNvSpPr>
          <p:nvPr>
            <p:ph type="body" sz="half" idx="24"/>
          </p:nvPr>
        </p:nvSpPr>
        <p:spPr>
          <a:xfrm>
            <a:off x="5213941" y="1942186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426" name="Text Placeholder 3"/>
          <p:cNvSpPr>
            <a:spLocks noGrp="1"/>
          </p:cNvSpPr>
          <p:nvPr>
            <p:ph type="body" sz="half" idx="25"/>
          </p:nvPr>
        </p:nvSpPr>
        <p:spPr>
          <a:xfrm>
            <a:off x="5213941" y="235176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9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9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49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49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49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49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9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9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49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49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49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49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49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494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49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1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49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49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049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49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49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49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49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49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49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49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9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405" grpId="0" animBg="1"/>
      <p:bldP spid="1049407" grpId="0" animBg="1"/>
      <p:bldP spid="1049408" grpId="0" animBg="1"/>
      <p:bldP spid="1049409" grpId="0" animBg="1"/>
      <p:bldP spid="1049410" grpId="0" animBg="1"/>
      <p:bldP spid="1049412" grpId="0" animBg="1"/>
      <p:bldP spid="1049413" grpId="0" animBg="1"/>
      <p:bldP spid="1049414" grpId="0" animBg="1"/>
    </p:bld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104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1">
              <a:lumMod val="10000"/>
              <a:lumOff val="90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23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82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825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3152772" y="1073968"/>
            <a:ext cx="5991228" cy="2131459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1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1133821"/>
            <a:ext cx="2773585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14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362429" y="1133821"/>
            <a:ext cx="2781572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15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21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9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6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399178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444" name="Round Same Side Corner Rectangle 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445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B09BB9F-4C6F-4F9B-B69F-F84E14EBD6BB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564" name="Group 21"/>
          <p:cNvGrpSpPr/>
          <p:nvPr userDrawn="1"/>
        </p:nvGrpSpPr>
        <p:grpSpPr bwMode="auto">
          <a:xfrm>
            <a:off x="6065838" y="1154113"/>
            <a:ext cx="2438400" cy="3571875"/>
            <a:chOff x="6066183" y="1153767"/>
            <a:chExt cx="2438400" cy="3571461"/>
          </a:xfrm>
        </p:grpSpPr>
        <p:sp>
          <p:nvSpPr>
            <p:cNvPr id="1050446" name="Rectangle 10"/>
            <p:cNvSpPr/>
            <p:nvPr userDrawn="1"/>
          </p:nvSpPr>
          <p:spPr>
            <a:xfrm>
              <a:off x="6066183" y="1153767"/>
              <a:ext cx="2438400" cy="357146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0447" name="Isosceles Triangle 11"/>
            <p:cNvSpPr/>
            <p:nvPr userDrawn="1"/>
          </p:nvSpPr>
          <p:spPr>
            <a:xfrm>
              <a:off x="7094883" y="4496654"/>
              <a:ext cx="381000" cy="228574"/>
            </a:xfrm>
            <a:prstGeom prst="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448" name="Freeform 5"/>
          <p:cNvSpPr>
            <a:spLocks noEditPoints="1"/>
          </p:cNvSpPr>
          <p:nvPr userDrawn="1"/>
        </p:nvSpPr>
        <p:spPr bwMode="auto">
          <a:xfrm>
            <a:off x="6330950" y="4008438"/>
            <a:ext cx="298450" cy="298450"/>
          </a:xfrm>
          <a:custGeom>
            <a:avLst/>
            <a:gdLst>
              <a:gd name="T0" fmla="*/ 0 w 384"/>
              <a:gd name="T1" fmla="*/ 115979691 h 384"/>
              <a:gd name="T2" fmla="*/ 154035175 w 384"/>
              <a:gd name="T3" fmla="*/ 81548354 h 384"/>
              <a:gd name="T4" fmla="*/ 167324749 w 384"/>
              <a:gd name="T5" fmla="*/ 73695388 h 384"/>
              <a:gd name="T6" fmla="*/ 183030680 w 384"/>
              <a:gd name="T7" fmla="*/ 70071241 h 384"/>
              <a:gd name="T8" fmla="*/ 178801861 w 384"/>
              <a:gd name="T9" fmla="*/ 63426065 h 384"/>
              <a:gd name="T10" fmla="*/ 167928644 w 384"/>
              <a:gd name="T11" fmla="*/ 53761415 h 384"/>
              <a:gd name="T12" fmla="*/ 160076455 w 384"/>
              <a:gd name="T13" fmla="*/ 54365310 h 384"/>
              <a:gd name="T14" fmla="*/ 154639847 w 384"/>
              <a:gd name="T15" fmla="*/ 49533373 h 384"/>
              <a:gd name="T16" fmla="*/ 139537810 w 384"/>
              <a:gd name="T17" fmla="*/ 44096765 h 384"/>
              <a:gd name="T18" fmla="*/ 141350272 w 384"/>
              <a:gd name="T19" fmla="*/ 59198024 h 384"/>
              <a:gd name="T20" fmla="*/ 135309769 w 384"/>
              <a:gd name="T21" fmla="*/ 71279031 h 384"/>
              <a:gd name="T22" fmla="*/ 123832656 w 384"/>
              <a:gd name="T23" fmla="*/ 62218276 h 384"/>
              <a:gd name="T24" fmla="*/ 105710368 w 384"/>
              <a:gd name="T25" fmla="*/ 53761415 h 384"/>
              <a:gd name="T26" fmla="*/ 110543082 w 384"/>
              <a:gd name="T27" fmla="*/ 41076513 h 384"/>
              <a:gd name="T28" fmla="*/ 128060698 w 384"/>
              <a:gd name="T29" fmla="*/ 35035232 h 384"/>
              <a:gd name="T30" fmla="*/ 125040446 w 384"/>
              <a:gd name="T31" fmla="*/ 28390833 h 384"/>
              <a:gd name="T32" fmla="*/ 113563334 w 384"/>
              <a:gd name="T33" fmla="*/ 30203295 h 384"/>
              <a:gd name="T34" fmla="*/ 101482327 w 384"/>
              <a:gd name="T35" fmla="*/ 22350330 h 384"/>
              <a:gd name="T36" fmla="*/ 103294789 w 384"/>
              <a:gd name="T37" fmla="*/ 31411085 h 384"/>
              <a:gd name="T38" fmla="*/ 94837928 w 384"/>
              <a:gd name="T39" fmla="*/ 31411085 h 384"/>
              <a:gd name="T40" fmla="*/ 85172500 w 384"/>
              <a:gd name="T41" fmla="*/ 24162792 h 384"/>
              <a:gd name="T42" fmla="*/ 76111745 w 384"/>
              <a:gd name="T43" fmla="*/ 28390833 h 384"/>
              <a:gd name="T44" fmla="*/ 86381067 w 384"/>
              <a:gd name="T45" fmla="*/ 30807190 h 384"/>
              <a:gd name="T46" fmla="*/ 79131997 w 384"/>
              <a:gd name="T47" fmla="*/ 35035232 h 384"/>
              <a:gd name="T48" fmla="*/ 33827442 w 384"/>
              <a:gd name="T49" fmla="*/ 64634633 h 384"/>
              <a:gd name="T50" fmla="*/ 39264051 w 384"/>
              <a:gd name="T51" fmla="*/ 71279031 h 384"/>
              <a:gd name="T52" fmla="*/ 47720911 w 384"/>
              <a:gd name="T53" fmla="*/ 81548354 h 384"/>
              <a:gd name="T54" fmla="*/ 44700660 w 384"/>
              <a:gd name="T55" fmla="*/ 95441823 h 384"/>
              <a:gd name="T56" fmla="*/ 53157520 w 384"/>
              <a:gd name="T57" fmla="*/ 111751649 h 384"/>
              <a:gd name="T58" fmla="*/ 65238527 w 384"/>
              <a:gd name="T59" fmla="*/ 129269265 h 384"/>
              <a:gd name="T60" fmla="*/ 71279031 w 384"/>
              <a:gd name="T61" fmla="*/ 137121454 h 384"/>
              <a:gd name="T62" fmla="*/ 63426065 w 384"/>
              <a:gd name="T63" fmla="*/ 118999943 h 384"/>
              <a:gd name="T64" fmla="*/ 75507850 w 384"/>
              <a:gd name="T65" fmla="*/ 135913664 h 384"/>
              <a:gd name="T66" fmla="*/ 90609109 w 384"/>
              <a:gd name="T67" fmla="*/ 154035175 h 384"/>
              <a:gd name="T68" fmla="*/ 111146977 w 384"/>
              <a:gd name="T69" fmla="*/ 162492035 h 384"/>
              <a:gd name="T70" fmla="*/ 128664593 w 384"/>
              <a:gd name="T71" fmla="*/ 175177715 h 384"/>
              <a:gd name="T72" fmla="*/ 135309769 w 384"/>
              <a:gd name="T73" fmla="*/ 173969925 h 384"/>
              <a:gd name="T74" fmla="*/ 128060698 w 384"/>
              <a:gd name="T75" fmla="*/ 161888140 h 384"/>
              <a:gd name="T76" fmla="*/ 118999943 w 384"/>
              <a:gd name="T77" fmla="*/ 158263993 h 384"/>
              <a:gd name="T78" fmla="*/ 117187481 w 384"/>
              <a:gd name="T79" fmla="*/ 144370524 h 384"/>
              <a:gd name="T80" fmla="*/ 103294789 w 384"/>
              <a:gd name="T81" fmla="*/ 151014923 h 384"/>
              <a:gd name="T82" fmla="*/ 101482327 w 384"/>
              <a:gd name="T83" fmla="*/ 126852908 h 384"/>
              <a:gd name="T84" fmla="*/ 111146977 w 384"/>
              <a:gd name="T85" fmla="*/ 124436551 h 384"/>
              <a:gd name="T86" fmla="*/ 118396048 w 384"/>
              <a:gd name="T87" fmla="*/ 122020194 h 384"/>
              <a:gd name="T88" fmla="*/ 129269265 w 384"/>
              <a:gd name="T89" fmla="*/ 127456803 h 384"/>
              <a:gd name="T90" fmla="*/ 133497307 w 384"/>
              <a:gd name="T91" fmla="*/ 123832656 h 384"/>
              <a:gd name="T92" fmla="*/ 141350272 w 384"/>
              <a:gd name="T93" fmla="*/ 108126725 h 384"/>
              <a:gd name="T94" fmla="*/ 140746377 w 384"/>
              <a:gd name="T95" fmla="*/ 103294789 h 384"/>
              <a:gd name="T96" fmla="*/ 152223490 w 384"/>
              <a:gd name="T97" fmla="*/ 94837928 h 384"/>
              <a:gd name="T98" fmla="*/ 160680350 w 384"/>
              <a:gd name="T99" fmla="*/ 86381067 h 384"/>
              <a:gd name="T100" fmla="*/ 164908392 w 384"/>
              <a:gd name="T101" fmla="*/ 79131997 h 384"/>
              <a:gd name="T102" fmla="*/ 154035175 w 384"/>
              <a:gd name="T103" fmla="*/ 81548354 h 384"/>
              <a:gd name="T104" fmla="*/ 178197966 w 384"/>
              <a:gd name="T105" fmla="*/ 180010428 h 384"/>
              <a:gd name="T106" fmla="*/ 164304497 w 384"/>
              <a:gd name="T107" fmla="*/ 173969925 h 384"/>
              <a:gd name="T108" fmla="*/ 151619595 w 384"/>
              <a:gd name="T109" fmla="*/ 173969925 h 384"/>
              <a:gd name="T110" fmla="*/ 142558062 w 384"/>
              <a:gd name="T111" fmla="*/ 172761358 h 384"/>
              <a:gd name="T112" fmla="*/ 138933915 w 384"/>
              <a:gd name="T113" fmla="*/ 185447037 h 384"/>
              <a:gd name="T114" fmla="*/ 134705874 w 384"/>
              <a:gd name="T115" fmla="*/ 202360758 h 384"/>
              <a:gd name="T116" fmla="*/ 186050932 w 384"/>
              <a:gd name="T117" fmla="*/ 182426008 h 38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44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16228" y="1153767"/>
            <a:ext cx="5449956" cy="3571461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45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45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452" name="Text Placeholder 3"/>
          <p:cNvSpPr>
            <a:spLocks noGrp="1"/>
          </p:cNvSpPr>
          <p:nvPr>
            <p:ph type="body" sz="half" idx="15"/>
          </p:nvPr>
        </p:nvSpPr>
        <p:spPr>
          <a:xfrm>
            <a:off x="6297417" y="1890270"/>
            <a:ext cx="1975932" cy="192097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453" name="Text Placeholder 3"/>
          <p:cNvSpPr>
            <a:spLocks noGrp="1"/>
          </p:cNvSpPr>
          <p:nvPr>
            <p:ph type="body" sz="half" idx="17"/>
          </p:nvPr>
        </p:nvSpPr>
        <p:spPr>
          <a:xfrm>
            <a:off x="6294651" y="1604340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454" name="Text Placeholder 3"/>
          <p:cNvSpPr>
            <a:spLocks noGrp="1"/>
          </p:cNvSpPr>
          <p:nvPr>
            <p:ph type="body" sz="half" idx="18"/>
          </p:nvPr>
        </p:nvSpPr>
        <p:spPr>
          <a:xfrm>
            <a:off x="6675856" y="4055370"/>
            <a:ext cx="161109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50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0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50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448" grpId="0" animBg="1"/>
    </p:bld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08_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6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43999" cy="380197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76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76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928" name="Round Same Side Corner Rectangle 1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929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3293E25-B399-4447-82A2-4B711B8E91CA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930" name="Up Arrow Callout 13"/>
          <p:cNvSpPr/>
          <p:nvPr userDrawn="1"/>
        </p:nvSpPr>
        <p:spPr>
          <a:xfrm flipV="1">
            <a:off x="657225" y="1039813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931" name="Up Arrow Callout 14"/>
          <p:cNvSpPr/>
          <p:nvPr userDrawn="1"/>
        </p:nvSpPr>
        <p:spPr>
          <a:xfrm flipV="1">
            <a:off x="657225" y="2984500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932" name="Round Same Side Corner Rectangle 15"/>
          <p:cNvSpPr/>
          <p:nvPr userDrawn="1"/>
        </p:nvSpPr>
        <p:spPr>
          <a:xfrm>
            <a:off x="4667250" y="1076325"/>
            <a:ext cx="3781425" cy="3697288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933" name="Freeform 16"/>
          <p:cNvSpPr>
            <a:spLocks noEditPoints="1"/>
          </p:cNvSpPr>
          <p:nvPr userDrawn="1"/>
        </p:nvSpPr>
        <p:spPr bwMode="auto">
          <a:xfrm>
            <a:off x="4849813" y="2990850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934" name="Freeform 45"/>
          <p:cNvSpPr>
            <a:spLocks noEditPoints="1"/>
          </p:cNvSpPr>
          <p:nvPr userDrawn="1"/>
        </p:nvSpPr>
        <p:spPr bwMode="auto">
          <a:xfrm>
            <a:off x="4849813" y="3400425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935" name="Freeform 45"/>
          <p:cNvSpPr>
            <a:spLocks noEditPoints="1"/>
          </p:cNvSpPr>
          <p:nvPr userDrawn="1"/>
        </p:nvSpPr>
        <p:spPr bwMode="auto">
          <a:xfrm>
            <a:off x="4849813" y="3810000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936" name="Freeform 45"/>
          <p:cNvSpPr>
            <a:spLocks noEditPoints="1"/>
          </p:cNvSpPr>
          <p:nvPr userDrawn="1"/>
        </p:nvSpPr>
        <p:spPr bwMode="auto">
          <a:xfrm>
            <a:off x="4849813" y="42592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993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93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939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809714" y="11473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40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809714" y="30916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941" name="Text Placeholder 3"/>
          <p:cNvSpPr>
            <a:spLocks noGrp="1"/>
          </p:cNvSpPr>
          <p:nvPr>
            <p:ph type="body" sz="half" idx="26"/>
          </p:nvPr>
        </p:nvSpPr>
        <p:spPr>
          <a:xfrm>
            <a:off x="4808270" y="1244995"/>
            <a:ext cx="35737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942" name="Text Placeholder 3"/>
          <p:cNvSpPr>
            <a:spLocks noGrp="1"/>
          </p:cNvSpPr>
          <p:nvPr>
            <p:ph type="body" sz="half" idx="15"/>
          </p:nvPr>
        </p:nvSpPr>
        <p:spPr>
          <a:xfrm>
            <a:off x="4808269" y="1504950"/>
            <a:ext cx="3573731" cy="123825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943" name="Text Placeholder 3"/>
          <p:cNvSpPr>
            <a:spLocks noGrp="1"/>
          </p:cNvSpPr>
          <p:nvPr>
            <p:ph type="body" sz="half" idx="23"/>
          </p:nvPr>
        </p:nvSpPr>
        <p:spPr>
          <a:xfrm>
            <a:off x="5213941" y="2960069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944" name="Text Placeholder 3"/>
          <p:cNvSpPr>
            <a:spLocks noGrp="1"/>
          </p:cNvSpPr>
          <p:nvPr>
            <p:ph type="body" sz="half" idx="24"/>
          </p:nvPr>
        </p:nvSpPr>
        <p:spPr>
          <a:xfrm>
            <a:off x="5213941" y="3369644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945" name="Text Placeholder 3"/>
          <p:cNvSpPr>
            <a:spLocks noGrp="1"/>
          </p:cNvSpPr>
          <p:nvPr>
            <p:ph type="body" sz="half" idx="25"/>
          </p:nvPr>
        </p:nvSpPr>
        <p:spPr>
          <a:xfrm>
            <a:off x="5213941" y="3779219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946" name="Text Placeholder 3"/>
          <p:cNvSpPr>
            <a:spLocks noGrp="1"/>
          </p:cNvSpPr>
          <p:nvPr>
            <p:ph type="body" sz="half" idx="28"/>
          </p:nvPr>
        </p:nvSpPr>
        <p:spPr>
          <a:xfrm>
            <a:off x="5213941" y="4228900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99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99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49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49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499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499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99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99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9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499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499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49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499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499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49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499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499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49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930" grpId="0" animBg="1"/>
      <p:bldP spid="1049931" grpId="0" animBg="1"/>
      <p:bldP spid="1049933" grpId="0" animBg="1"/>
      <p:bldP spid="1049934" grpId="0" animBg="1"/>
      <p:bldP spid="1049935" grpId="0" animBg="1"/>
      <p:bldP spid="1049936" grpId="0" animBg="1"/>
    </p:bld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83" name="Round Same Side Corner Rectangle 1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284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5D95BFEA-2A49-4199-84B7-89C69D5C8036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285" name="Rectangle 13"/>
          <p:cNvSpPr/>
          <p:nvPr userDrawn="1"/>
        </p:nvSpPr>
        <p:spPr>
          <a:xfrm>
            <a:off x="1927225" y="584200"/>
            <a:ext cx="2516188" cy="1233488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86" name="Right Arrow Callout 14"/>
          <p:cNvSpPr/>
          <p:nvPr userDrawn="1"/>
        </p:nvSpPr>
        <p:spPr>
          <a:xfrm>
            <a:off x="454025" y="584200"/>
            <a:ext cx="1643063" cy="1233488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87" name="Rectangle 15"/>
          <p:cNvSpPr/>
          <p:nvPr userDrawn="1"/>
        </p:nvSpPr>
        <p:spPr>
          <a:xfrm>
            <a:off x="1927225" y="1974850"/>
            <a:ext cx="2516188" cy="1231900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88" name="Right Arrow Callout 16"/>
          <p:cNvSpPr/>
          <p:nvPr userDrawn="1"/>
        </p:nvSpPr>
        <p:spPr>
          <a:xfrm>
            <a:off x="454025" y="1974850"/>
            <a:ext cx="1643063" cy="123190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89" name="Rectangle 17"/>
          <p:cNvSpPr/>
          <p:nvPr userDrawn="1"/>
        </p:nvSpPr>
        <p:spPr>
          <a:xfrm>
            <a:off x="1927225" y="3355975"/>
            <a:ext cx="2516188" cy="1231900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90" name="Right Arrow Callout 18"/>
          <p:cNvSpPr/>
          <p:nvPr userDrawn="1"/>
        </p:nvSpPr>
        <p:spPr>
          <a:xfrm>
            <a:off x="454025" y="3355975"/>
            <a:ext cx="1643063" cy="123190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291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4687214" y="0"/>
            <a:ext cx="4456786" cy="5143500"/>
          </a:xfrm>
          <a:prstGeom prst="leftArrowCallout">
            <a:avLst>
              <a:gd name="adj1" fmla="val 50000"/>
              <a:gd name="adj2" fmla="val 4483"/>
              <a:gd name="adj3" fmla="val 3887"/>
              <a:gd name="adj4" fmla="val 96113"/>
            </a:avLst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92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14981" y="647822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93" name="Text Placeholder 3"/>
          <p:cNvSpPr>
            <a:spLocks noGrp="1"/>
          </p:cNvSpPr>
          <p:nvPr>
            <p:ph type="body" sz="half" idx="35"/>
          </p:nvPr>
        </p:nvSpPr>
        <p:spPr>
          <a:xfrm>
            <a:off x="2105912" y="984204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294" name="Text Placeholder 3"/>
          <p:cNvSpPr>
            <a:spLocks noGrp="1"/>
          </p:cNvSpPr>
          <p:nvPr>
            <p:ph type="body" sz="half" idx="27"/>
          </p:nvPr>
        </p:nvSpPr>
        <p:spPr>
          <a:xfrm>
            <a:off x="2105911" y="691216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95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14981" y="2037389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96" name="Text Placeholder 3"/>
          <p:cNvSpPr>
            <a:spLocks noGrp="1"/>
          </p:cNvSpPr>
          <p:nvPr>
            <p:ph type="body" sz="half" idx="37"/>
          </p:nvPr>
        </p:nvSpPr>
        <p:spPr>
          <a:xfrm>
            <a:off x="2105912" y="2373771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297" name="Text Placeholder 3"/>
          <p:cNvSpPr>
            <a:spLocks noGrp="1"/>
          </p:cNvSpPr>
          <p:nvPr>
            <p:ph type="body" sz="half" idx="38"/>
          </p:nvPr>
        </p:nvSpPr>
        <p:spPr>
          <a:xfrm>
            <a:off x="2105911" y="2080783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298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14981" y="3418821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299" name="Text Placeholder 3"/>
          <p:cNvSpPr>
            <a:spLocks noGrp="1"/>
          </p:cNvSpPr>
          <p:nvPr>
            <p:ph type="body" sz="half" idx="40"/>
          </p:nvPr>
        </p:nvSpPr>
        <p:spPr>
          <a:xfrm>
            <a:off x="2105912" y="3755203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49300" name="Text Placeholder 3"/>
          <p:cNvSpPr>
            <a:spLocks noGrp="1"/>
          </p:cNvSpPr>
          <p:nvPr>
            <p:ph type="body" sz="half" idx="41"/>
          </p:nvPr>
        </p:nvSpPr>
        <p:spPr>
          <a:xfrm>
            <a:off x="2105911" y="3462215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9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9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1049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49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49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049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49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49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049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285" grpId="0" animBg="1"/>
      <p:bldP spid="1049286" grpId="0" animBg="1"/>
      <p:bldP spid="1049287" grpId="0" animBg="1"/>
      <p:bldP spid="1049288" grpId="0" animBg="1"/>
      <p:bldP spid="1049289" grpId="0" animBg="1"/>
      <p:bldP spid="1049290" grpId="0" animBg="1"/>
    </p:bld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74" name="Round Same Side Corner Rectangle 13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175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53931FA6-2A16-4C73-8035-C987483A357E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176" name="Rectangle 17"/>
          <p:cNvSpPr/>
          <p:nvPr userDrawn="1"/>
        </p:nvSpPr>
        <p:spPr>
          <a:xfrm>
            <a:off x="4649788" y="1322388"/>
            <a:ext cx="1749425" cy="1611312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77" name="Right Arrow Callout 18"/>
          <p:cNvSpPr/>
          <p:nvPr userDrawn="1"/>
        </p:nvSpPr>
        <p:spPr>
          <a:xfrm rot="16200000" flipV="1">
            <a:off x="4659313" y="2789237"/>
            <a:ext cx="1728788" cy="1770063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78" name="Rectangle 19"/>
          <p:cNvSpPr/>
          <p:nvPr userDrawn="1"/>
        </p:nvSpPr>
        <p:spPr>
          <a:xfrm>
            <a:off x="2633663" y="2895600"/>
            <a:ext cx="1749425" cy="1611313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79" name="Right Arrow Callout 20"/>
          <p:cNvSpPr/>
          <p:nvPr userDrawn="1"/>
        </p:nvSpPr>
        <p:spPr>
          <a:xfrm rot="5400000">
            <a:off x="2654300" y="1274763"/>
            <a:ext cx="1728788" cy="1770062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80" name="Rectangle 21"/>
          <p:cNvSpPr/>
          <p:nvPr userDrawn="1"/>
        </p:nvSpPr>
        <p:spPr>
          <a:xfrm>
            <a:off x="6707188" y="2895600"/>
            <a:ext cx="1749425" cy="1611313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81" name="Right Arrow Callout 22"/>
          <p:cNvSpPr/>
          <p:nvPr userDrawn="1"/>
        </p:nvSpPr>
        <p:spPr>
          <a:xfrm rot="5400000">
            <a:off x="6727825" y="1274763"/>
            <a:ext cx="1728788" cy="1770062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82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4707059" y="2998926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83" name="Text Placeholder 3"/>
          <p:cNvSpPr>
            <a:spLocks noGrp="1"/>
          </p:cNvSpPr>
          <p:nvPr>
            <p:ph type="body" sz="half" idx="36"/>
          </p:nvPr>
        </p:nvSpPr>
        <p:spPr>
          <a:xfrm>
            <a:off x="2721006" y="3350646"/>
            <a:ext cx="1575015" cy="100413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49184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21006" y="3057658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185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18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187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53855" y="1284018"/>
            <a:ext cx="1834811" cy="3223164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88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2702016" y="1366624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89" name="Text Placeholder 3"/>
          <p:cNvSpPr>
            <a:spLocks noGrp="1"/>
          </p:cNvSpPr>
          <p:nvPr>
            <p:ph type="body" sz="half" idx="38"/>
          </p:nvPr>
        </p:nvSpPr>
        <p:spPr>
          <a:xfrm>
            <a:off x="4736548" y="1769363"/>
            <a:ext cx="1575015" cy="91841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49190" name="Text Placeholder 3"/>
          <p:cNvSpPr>
            <a:spLocks noGrp="1"/>
          </p:cNvSpPr>
          <p:nvPr>
            <p:ph type="body" sz="half" idx="39"/>
          </p:nvPr>
        </p:nvSpPr>
        <p:spPr>
          <a:xfrm>
            <a:off x="4736548" y="1476375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191" name="Text Placeholder 3"/>
          <p:cNvSpPr>
            <a:spLocks noGrp="1"/>
          </p:cNvSpPr>
          <p:nvPr>
            <p:ph type="body" sz="half" idx="41"/>
          </p:nvPr>
        </p:nvSpPr>
        <p:spPr>
          <a:xfrm>
            <a:off x="6794102" y="3350646"/>
            <a:ext cx="1575015" cy="100413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49192" name="Text Placeholder 3"/>
          <p:cNvSpPr>
            <a:spLocks noGrp="1"/>
          </p:cNvSpPr>
          <p:nvPr>
            <p:ph type="body" sz="half" idx="42"/>
          </p:nvPr>
        </p:nvSpPr>
        <p:spPr>
          <a:xfrm>
            <a:off x="6794102" y="3057658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193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775112" y="1366624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9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9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49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49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49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49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49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49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49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176" grpId="0" animBg="1"/>
      <p:bldP spid="1049177" grpId="0" animBg="1"/>
      <p:bldP spid="1049178" grpId="0" animBg="1"/>
      <p:bldP spid="1049179" grpId="0" animBg="1"/>
      <p:bldP spid="1049180" grpId="0" animBg="1"/>
      <p:bldP spid="1049181" grpId="0" animBg="1"/>
    </p:bld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072" name="Round Same Side Corner Rectangle 1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073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14D321B-0869-4F53-A86F-6A643909AE6C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531" name="Group 12"/>
          <p:cNvGrpSpPr/>
          <p:nvPr userDrawn="1"/>
        </p:nvGrpSpPr>
        <p:grpSpPr bwMode="auto">
          <a:xfrm>
            <a:off x="542925" y="1436688"/>
            <a:ext cx="1905000" cy="403225"/>
            <a:chOff x="609600" y="1276350"/>
            <a:chExt cx="1905000" cy="403331"/>
          </a:xfrm>
        </p:grpSpPr>
        <p:sp>
          <p:nvSpPr>
            <p:cNvPr id="1050074" name="Rectangle 20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075" name="Isosceles Triangle 21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076" name="Rectangle 22"/>
          <p:cNvSpPr/>
          <p:nvPr userDrawn="1"/>
        </p:nvSpPr>
        <p:spPr>
          <a:xfrm>
            <a:off x="542925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32" name="Group 20"/>
          <p:cNvGrpSpPr/>
          <p:nvPr userDrawn="1"/>
        </p:nvGrpSpPr>
        <p:grpSpPr bwMode="auto">
          <a:xfrm>
            <a:off x="2590800" y="1436688"/>
            <a:ext cx="1905000" cy="403225"/>
            <a:chOff x="609600" y="1276350"/>
            <a:chExt cx="1905000" cy="403331"/>
          </a:xfrm>
        </p:grpSpPr>
        <p:sp>
          <p:nvSpPr>
            <p:cNvPr id="1050077" name="Rectangle 24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078" name="Isosceles Triangle 25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079" name="Rectangle 26"/>
          <p:cNvSpPr/>
          <p:nvPr userDrawn="1"/>
        </p:nvSpPr>
        <p:spPr>
          <a:xfrm>
            <a:off x="259080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33" name="Group 32"/>
          <p:cNvGrpSpPr/>
          <p:nvPr userDrawn="1"/>
        </p:nvGrpSpPr>
        <p:grpSpPr bwMode="auto">
          <a:xfrm>
            <a:off x="4648200" y="1436688"/>
            <a:ext cx="1905000" cy="403225"/>
            <a:chOff x="609600" y="1276350"/>
            <a:chExt cx="1905000" cy="403331"/>
          </a:xfrm>
        </p:grpSpPr>
        <p:sp>
          <p:nvSpPr>
            <p:cNvPr id="1050080" name="Rectangle 29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081" name="Isosceles Triangle 32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082" name="Rectangle 33"/>
          <p:cNvSpPr/>
          <p:nvPr userDrawn="1"/>
        </p:nvSpPr>
        <p:spPr>
          <a:xfrm>
            <a:off x="464820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34" name="Group 39"/>
          <p:cNvGrpSpPr/>
          <p:nvPr userDrawn="1"/>
        </p:nvGrpSpPr>
        <p:grpSpPr bwMode="auto">
          <a:xfrm>
            <a:off x="6711950" y="1436688"/>
            <a:ext cx="1905000" cy="403225"/>
            <a:chOff x="609600" y="1276350"/>
            <a:chExt cx="1905000" cy="403331"/>
          </a:xfrm>
        </p:grpSpPr>
        <p:sp>
          <p:nvSpPr>
            <p:cNvPr id="1050083" name="Rectangle 35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084" name="Isosceles Triangle 40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085" name="Rectangle 41"/>
          <p:cNvSpPr/>
          <p:nvPr userDrawn="1"/>
        </p:nvSpPr>
        <p:spPr>
          <a:xfrm>
            <a:off x="671195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08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6575" y="1847850"/>
            <a:ext cx="1920240" cy="1143000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087" name="Text Placeholder 3"/>
          <p:cNvSpPr>
            <a:spLocks noGrp="1"/>
          </p:cNvSpPr>
          <p:nvPr>
            <p:ph type="body" sz="half" idx="16"/>
          </p:nvPr>
        </p:nvSpPr>
        <p:spPr>
          <a:xfrm>
            <a:off x="638175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88" name="Text Placeholder 3"/>
          <p:cNvSpPr>
            <a:spLocks noGrp="1"/>
          </p:cNvSpPr>
          <p:nvPr>
            <p:ph type="body" sz="half" idx="17"/>
          </p:nvPr>
        </p:nvSpPr>
        <p:spPr>
          <a:xfrm>
            <a:off x="638175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08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584449" y="1847850"/>
            <a:ext cx="1920240" cy="1143000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090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86050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91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86050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092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635500" y="1847850"/>
            <a:ext cx="1920240" cy="1143000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093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43450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94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43450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09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5576" y="1847850"/>
            <a:ext cx="1920240" cy="1143000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096" name="Text Placeholder 3"/>
          <p:cNvSpPr>
            <a:spLocks noGrp="1"/>
          </p:cNvSpPr>
          <p:nvPr>
            <p:ph type="body" sz="half" idx="25"/>
          </p:nvPr>
        </p:nvSpPr>
        <p:spPr>
          <a:xfrm>
            <a:off x="6807176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097" name="Text Placeholder 3"/>
          <p:cNvSpPr>
            <a:spLocks noGrp="1"/>
          </p:cNvSpPr>
          <p:nvPr>
            <p:ph type="body" sz="half" idx="26"/>
          </p:nvPr>
        </p:nvSpPr>
        <p:spPr>
          <a:xfrm>
            <a:off x="6807176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09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09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0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50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0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0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076" grpId="0" animBg="1"/>
      <p:bldP spid="1050079" grpId="0" animBg="1"/>
      <p:bldP spid="1050082" grpId="0" animBg="1"/>
      <p:bldP spid="1050085" grpId="0" animBg="1"/>
    </p:bld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Pic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55" name="Round Same Side Corner Rectangle 12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156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D571A48-06BB-42DF-A8E6-2B4D07E79CF5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157" name="Rectangle 14"/>
          <p:cNvSpPr/>
          <p:nvPr userDrawn="1"/>
        </p:nvSpPr>
        <p:spPr>
          <a:xfrm>
            <a:off x="4676775" y="2365375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58" name="Rectangle 17"/>
          <p:cNvSpPr/>
          <p:nvPr userDrawn="1"/>
        </p:nvSpPr>
        <p:spPr>
          <a:xfrm>
            <a:off x="6564313" y="1101725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59" name="Up Arrow Callout 18"/>
          <p:cNvSpPr/>
          <p:nvPr userDrawn="1"/>
        </p:nvSpPr>
        <p:spPr>
          <a:xfrm rot="5400000">
            <a:off x="5069682" y="704056"/>
            <a:ext cx="1225550" cy="2008187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60" name="Up Arrow Callout 19"/>
          <p:cNvSpPr/>
          <p:nvPr userDrawn="1"/>
        </p:nvSpPr>
        <p:spPr>
          <a:xfrm rot="16200000" flipH="1">
            <a:off x="6846094" y="1967706"/>
            <a:ext cx="1225550" cy="2008188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61" name="Rectangle 20"/>
          <p:cNvSpPr/>
          <p:nvPr userDrawn="1"/>
        </p:nvSpPr>
        <p:spPr>
          <a:xfrm>
            <a:off x="6564313" y="3638550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62" name="Up Arrow Callout 21"/>
          <p:cNvSpPr/>
          <p:nvPr userDrawn="1"/>
        </p:nvSpPr>
        <p:spPr>
          <a:xfrm rot="5400000">
            <a:off x="5069682" y="3240881"/>
            <a:ext cx="1225550" cy="2008187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9163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16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165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784972" y="1198474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66" name="Text Placeholder 3"/>
          <p:cNvSpPr>
            <a:spLocks noGrp="1"/>
          </p:cNvSpPr>
          <p:nvPr>
            <p:ph type="body" sz="half" idx="36"/>
          </p:nvPr>
        </p:nvSpPr>
        <p:spPr>
          <a:xfrm>
            <a:off x="6657976" y="1502662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49167" name="Text Placeholder 3"/>
          <p:cNvSpPr>
            <a:spLocks noGrp="1"/>
          </p:cNvSpPr>
          <p:nvPr>
            <p:ph type="body" sz="half" idx="37"/>
          </p:nvPr>
        </p:nvSpPr>
        <p:spPr>
          <a:xfrm>
            <a:off x="6657976" y="1209674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168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6679134" y="2462105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69" name="Text Placeholder 3"/>
          <p:cNvSpPr>
            <a:spLocks noGrp="1"/>
          </p:cNvSpPr>
          <p:nvPr>
            <p:ph type="body" sz="half" idx="39"/>
          </p:nvPr>
        </p:nvSpPr>
        <p:spPr>
          <a:xfrm>
            <a:off x="4770712" y="2766292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49170" name="Text Placeholder 3"/>
          <p:cNvSpPr>
            <a:spLocks noGrp="1"/>
          </p:cNvSpPr>
          <p:nvPr>
            <p:ph type="body" sz="half" idx="40"/>
          </p:nvPr>
        </p:nvSpPr>
        <p:spPr>
          <a:xfrm>
            <a:off x="4770712" y="2473304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171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4784972" y="3745932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72" name="Text Placeholder 3"/>
          <p:cNvSpPr>
            <a:spLocks noGrp="1"/>
          </p:cNvSpPr>
          <p:nvPr>
            <p:ph type="body" sz="half" idx="42"/>
          </p:nvPr>
        </p:nvSpPr>
        <p:spPr>
          <a:xfrm>
            <a:off x="6684059" y="4029924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49173" name="Text Placeholder 3"/>
          <p:cNvSpPr>
            <a:spLocks noGrp="1"/>
          </p:cNvSpPr>
          <p:nvPr>
            <p:ph type="body" sz="half" idx="43"/>
          </p:nvPr>
        </p:nvSpPr>
        <p:spPr>
          <a:xfrm>
            <a:off x="6684059" y="3717886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49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049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1049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049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049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49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157" grpId="0" animBg="1"/>
      <p:bldP spid="1049158" grpId="0" animBg="1"/>
      <p:bldP spid="1049159" grpId="0" animBg="1"/>
      <p:bldP spid="1049160" grpId="0" animBg="1"/>
      <p:bldP spid="1049161" grpId="0" animBg="1"/>
      <p:bldP spid="1049162" grpId="0" animBg="1"/>
    </p:bld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595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20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57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0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30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5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45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8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48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506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81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63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819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82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10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123950"/>
            <a:ext cx="9144000" cy="23622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61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61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08_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3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43999" cy="380197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3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33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8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249555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8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18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8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4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399178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5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7700" y="1123950"/>
            <a:ext cx="2628900" cy="35814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5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36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62" name="Round Same Side Corner Rectangle 1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263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A1D0E20-D2C4-4808-85FC-637416D1799B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264" name="Right Arrow Callout 19"/>
          <p:cNvSpPr/>
          <p:nvPr userDrawn="1"/>
        </p:nvSpPr>
        <p:spPr>
          <a:xfrm>
            <a:off x="479425" y="1100138"/>
            <a:ext cx="1533525" cy="1058862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51" name="Straight Connector 20"/>
          <p:cNvCxnSpPr>
            <a:cxnSpLocks/>
          </p:cNvCxnSpPr>
          <p:nvPr userDrawn="1"/>
        </p:nvCxnSpPr>
        <p:spPr>
          <a:xfrm>
            <a:off x="469900" y="2232025"/>
            <a:ext cx="4951413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52" name="Straight Connector 21"/>
          <p:cNvCxnSpPr>
            <a:cxnSpLocks/>
          </p:cNvCxnSpPr>
          <p:nvPr userDrawn="1"/>
        </p:nvCxnSpPr>
        <p:spPr>
          <a:xfrm rot="5400000" flipH="1" flipV="1">
            <a:off x="4920456" y="1669257"/>
            <a:ext cx="1158875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265" name="Right Arrow Callout 22"/>
          <p:cNvSpPr/>
          <p:nvPr userDrawn="1"/>
        </p:nvSpPr>
        <p:spPr>
          <a:xfrm>
            <a:off x="479425" y="2346325"/>
            <a:ext cx="1533525" cy="10588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53" name="Straight Connector 23"/>
          <p:cNvCxnSpPr>
            <a:cxnSpLocks/>
          </p:cNvCxnSpPr>
          <p:nvPr userDrawn="1"/>
        </p:nvCxnSpPr>
        <p:spPr>
          <a:xfrm>
            <a:off x="469900" y="3478213"/>
            <a:ext cx="4951413" cy="158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54" name="Straight Connector 24"/>
          <p:cNvCxnSpPr>
            <a:cxnSpLocks/>
          </p:cNvCxnSpPr>
          <p:nvPr userDrawn="1"/>
        </p:nvCxnSpPr>
        <p:spPr>
          <a:xfrm rot="5400000" flipH="1" flipV="1">
            <a:off x="4920456" y="2915444"/>
            <a:ext cx="1158875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266" name="Right Arrow Callout 28"/>
          <p:cNvSpPr/>
          <p:nvPr userDrawn="1"/>
        </p:nvSpPr>
        <p:spPr>
          <a:xfrm>
            <a:off x="479425" y="3568700"/>
            <a:ext cx="1533525" cy="1057275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55" name="Straight Connector 29"/>
          <p:cNvCxnSpPr>
            <a:cxnSpLocks/>
          </p:cNvCxnSpPr>
          <p:nvPr userDrawn="1"/>
        </p:nvCxnSpPr>
        <p:spPr>
          <a:xfrm>
            <a:off x="469900" y="4700588"/>
            <a:ext cx="4951413" cy="158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56" name="Straight Connector 30"/>
          <p:cNvCxnSpPr>
            <a:cxnSpLocks/>
          </p:cNvCxnSpPr>
          <p:nvPr userDrawn="1"/>
        </p:nvCxnSpPr>
        <p:spPr>
          <a:xfrm rot="5400000" flipH="1" flipV="1">
            <a:off x="4921250" y="4137025"/>
            <a:ext cx="1157288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267" name="Down Arrow Callout 34"/>
          <p:cNvSpPr/>
          <p:nvPr userDrawn="1"/>
        </p:nvSpPr>
        <p:spPr>
          <a:xfrm>
            <a:off x="5602288" y="2967038"/>
            <a:ext cx="3013075" cy="1749425"/>
          </a:xfrm>
          <a:prstGeom prst="downArrowCallout">
            <a:avLst>
              <a:gd name="adj1" fmla="val 25000"/>
              <a:gd name="adj2" fmla="val 11800"/>
              <a:gd name="adj3" fmla="val 6300"/>
              <a:gd name="adj4" fmla="val 93700"/>
            </a:avLst>
          </a:prstGeom>
          <a:solidFill>
            <a:srgbClr val="0B2537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26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45840" y="1153542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6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27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71" name="Text Placeholder 3"/>
          <p:cNvSpPr>
            <a:spLocks noGrp="1"/>
          </p:cNvSpPr>
          <p:nvPr>
            <p:ph type="body" sz="half" idx="28"/>
          </p:nvPr>
        </p:nvSpPr>
        <p:spPr>
          <a:xfrm>
            <a:off x="2054701" y="1379190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4272" name="Text Placeholder 3"/>
          <p:cNvSpPr>
            <a:spLocks noGrp="1"/>
          </p:cNvSpPr>
          <p:nvPr>
            <p:ph type="body" sz="half" idx="29"/>
          </p:nvPr>
        </p:nvSpPr>
        <p:spPr>
          <a:xfrm>
            <a:off x="2054700" y="1086203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7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545840" y="2399714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74" name="Text Placeholder 3"/>
          <p:cNvSpPr>
            <a:spLocks noGrp="1"/>
          </p:cNvSpPr>
          <p:nvPr>
            <p:ph type="body" sz="half" idx="31"/>
          </p:nvPr>
        </p:nvSpPr>
        <p:spPr>
          <a:xfrm>
            <a:off x="2054701" y="2625362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4275" name="Text Placeholder 3"/>
          <p:cNvSpPr>
            <a:spLocks noGrp="1"/>
          </p:cNvSpPr>
          <p:nvPr>
            <p:ph type="body" sz="half" idx="32"/>
          </p:nvPr>
        </p:nvSpPr>
        <p:spPr>
          <a:xfrm>
            <a:off x="2054700" y="233237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76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545840" y="3620811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77" name="Text Placeholder 3"/>
          <p:cNvSpPr>
            <a:spLocks noGrp="1"/>
          </p:cNvSpPr>
          <p:nvPr>
            <p:ph type="body" sz="half" idx="34"/>
          </p:nvPr>
        </p:nvSpPr>
        <p:spPr>
          <a:xfrm>
            <a:off x="2054701" y="3846459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4278" name="Text Placeholder 3"/>
          <p:cNvSpPr>
            <a:spLocks noGrp="1"/>
          </p:cNvSpPr>
          <p:nvPr>
            <p:ph type="body" sz="half" idx="35"/>
          </p:nvPr>
        </p:nvSpPr>
        <p:spPr>
          <a:xfrm>
            <a:off x="2054700" y="3553472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79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592278" y="1100641"/>
            <a:ext cx="3012707" cy="180660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80" name="Text Placeholder 3"/>
          <p:cNvSpPr>
            <a:spLocks noGrp="1"/>
          </p:cNvSpPr>
          <p:nvPr>
            <p:ph type="body" sz="half" idx="37"/>
          </p:nvPr>
        </p:nvSpPr>
        <p:spPr>
          <a:xfrm>
            <a:off x="5756527" y="3404652"/>
            <a:ext cx="2703871" cy="10198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281" name="Text Placeholder 3"/>
          <p:cNvSpPr>
            <a:spLocks noGrp="1"/>
          </p:cNvSpPr>
          <p:nvPr>
            <p:ph type="body" sz="half" idx="38"/>
          </p:nvPr>
        </p:nvSpPr>
        <p:spPr>
          <a:xfrm>
            <a:off x="5756527" y="3111664"/>
            <a:ext cx="270387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4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4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145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54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54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145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145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54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54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145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3145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54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54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264" grpId="0" animBg="1"/>
      <p:bldP spid="1054265" grpId="0" animBg="1"/>
      <p:bldP spid="1054266" grpId="0" animBg="1"/>
      <p:bldP spid="1054267" grpId="0" animBg="1"/>
    </p:bld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21" name="Round Same Side Corner Rectangle 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122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A3629D1-7AAC-4093-B52E-0B9DB960BE9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123" name="Rectangle 9"/>
          <p:cNvSpPr/>
          <p:nvPr userDrawn="1"/>
        </p:nvSpPr>
        <p:spPr>
          <a:xfrm>
            <a:off x="0" y="1346200"/>
            <a:ext cx="3067050" cy="156051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24" name="Rectangle 10"/>
          <p:cNvSpPr/>
          <p:nvPr userDrawn="1"/>
        </p:nvSpPr>
        <p:spPr>
          <a:xfrm>
            <a:off x="0" y="2906713"/>
            <a:ext cx="3067050" cy="15605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25" name="Rectangle 11"/>
          <p:cNvSpPr/>
          <p:nvPr userDrawn="1"/>
        </p:nvSpPr>
        <p:spPr>
          <a:xfrm>
            <a:off x="6086475" y="1346200"/>
            <a:ext cx="3057525" cy="156051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26" name="Rectangle 12"/>
          <p:cNvSpPr/>
          <p:nvPr userDrawn="1"/>
        </p:nvSpPr>
        <p:spPr>
          <a:xfrm>
            <a:off x="6086475" y="2906713"/>
            <a:ext cx="3057525" cy="15605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2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12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29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561652" y="1345431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30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4561652" y="2904045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31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3011103" y="1345431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32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3011103" y="2904045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54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054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54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54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123" grpId="0" animBg="1"/>
      <p:bldP spid="1054124" grpId="0" animBg="1"/>
      <p:bldP spid="1054125" grpId="0" animBg="1"/>
      <p:bldP spid="1054126" grpId="0" animBg="1"/>
    </p:bld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7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7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57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580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191000" y="361950"/>
            <a:ext cx="4953000" cy="4781550"/>
          </a:xfrm>
          <a:prstGeom prst="rect">
            <a:avLst/>
          </a:prstGeom>
          <a:noFill/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52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02842"/>
            <a:ext cx="9144000" cy="278810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5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25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0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0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10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0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2261937" y="715474"/>
            <a:ext cx="4620126" cy="4428026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06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58780"/>
            <a:ext cx="9144000" cy="3588819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0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30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2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2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82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2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5963054" y="2356829"/>
            <a:ext cx="2325391" cy="1933068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7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7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47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75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639129" y="1736239"/>
            <a:ext cx="1697956" cy="2432336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29" name="Round Same Side Corner Rectangle 13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230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74A1197-13AE-4260-BFFC-845C960D237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231" name="Up Arrow Callout 15"/>
          <p:cNvSpPr/>
          <p:nvPr userDrawn="1"/>
        </p:nvSpPr>
        <p:spPr>
          <a:xfrm flipV="1">
            <a:off x="657225" y="1039813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232" name="Round Same Side Corner Rectangle 16"/>
          <p:cNvSpPr/>
          <p:nvPr userDrawn="1"/>
        </p:nvSpPr>
        <p:spPr>
          <a:xfrm>
            <a:off x="657225" y="3028950"/>
            <a:ext cx="3781425" cy="1765300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233" name="Freeform 17"/>
          <p:cNvSpPr>
            <a:spLocks noEditPoints="1"/>
          </p:cNvSpPr>
          <p:nvPr userDrawn="1"/>
        </p:nvSpPr>
        <p:spPr bwMode="auto">
          <a:xfrm>
            <a:off x="839788" y="354488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234" name="Freeform 45"/>
          <p:cNvSpPr>
            <a:spLocks noEditPoints="1"/>
          </p:cNvSpPr>
          <p:nvPr userDrawn="1"/>
        </p:nvSpPr>
        <p:spPr bwMode="auto">
          <a:xfrm>
            <a:off x="839788" y="39544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235" name="Freeform 45"/>
          <p:cNvSpPr>
            <a:spLocks noEditPoints="1"/>
          </p:cNvSpPr>
          <p:nvPr userDrawn="1"/>
        </p:nvSpPr>
        <p:spPr bwMode="auto">
          <a:xfrm>
            <a:off x="839788" y="436403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236" name="Up Arrow Callout 20"/>
          <p:cNvSpPr/>
          <p:nvPr userDrawn="1"/>
        </p:nvSpPr>
        <p:spPr>
          <a:xfrm>
            <a:off x="4667250" y="2857500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237" name="Round Same Side Corner Rectangle 22"/>
          <p:cNvSpPr/>
          <p:nvPr userDrawn="1"/>
        </p:nvSpPr>
        <p:spPr>
          <a:xfrm>
            <a:off x="4667250" y="1046163"/>
            <a:ext cx="3781425" cy="1766887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238" name="Freeform 24"/>
          <p:cNvSpPr>
            <a:spLocks noEditPoints="1"/>
          </p:cNvSpPr>
          <p:nvPr userDrawn="1"/>
        </p:nvSpPr>
        <p:spPr bwMode="auto">
          <a:xfrm>
            <a:off x="4849813" y="156368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239" name="Freeform 45"/>
          <p:cNvSpPr>
            <a:spLocks noEditPoints="1"/>
          </p:cNvSpPr>
          <p:nvPr userDrawn="1"/>
        </p:nvSpPr>
        <p:spPr bwMode="auto">
          <a:xfrm>
            <a:off x="4849813" y="19732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240" name="Freeform 45"/>
          <p:cNvSpPr>
            <a:spLocks noEditPoints="1"/>
          </p:cNvSpPr>
          <p:nvPr userDrawn="1"/>
        </p:nvSpPr>
        <p:spPr bwMode="auto">
          <a:xfrm>
            <a:off x="4849813" y="238283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24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24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4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809714" y="1137698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44" name="Text Placeholder 3"/>
          <p:cNvSpPr>
            <a:spLocks noGrp="1"/>
          </p:cNvSpPr>
          <p:nvPr>
            <p:ph type="body" sz="half" idx="28"/>
          </p:nvPr>
        </p:nvSpPr>
        <p:spPr>
          <a:xfrm>
            <a:off x="798290" y="3198120"/>
            <a:ext cx="35298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245" name="Text Placeholder 3"/>
          <p:cNvSpPr>
            <a:spLocks noGrp="1"/>
          </p:cNvSpPr>
          <p:nvPr>
            <p:ph type="body" sz="half" idx="29"/>
          </p:nvPr>
        </p:nvSpPr>
        <p:spPr>
          <a:xfrm>
            <a:off x="1203961" y="351461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246" name="Text Placeholder 3"/>
          <p:cNvSpPr>
            <a:spLocks noGrp="1"/>
          </p:cNvSpPr>
          <p:nvPr>
            <p:ph type="body" sz="half" idx="30"/>
          </p:nvPr>
        </p:nvSpPr>
        <p:spPr>
          <a:xfrm>
            <a:off x="1203961" y="3924186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247" name="Text Placeholder 3"/>
          <p:cNvSpPr>
            <a:spLocks noGrp="1"/>
          </p:cNvSpPr>
          <p:nvPr>
            <p:ph type="body" sz="half" idx="31"/>
          </p:nvPr>
        </p:nvSpPr>
        <p:spPr>
          <a:xfrm>
            <a:off x="1203961" y="433376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248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819694" y="30916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49" name="Text Placeholder 3"/>
          <p:cNvSpPr>
            <a:spLocks noGrp="1"/>
          </p:cNvSpPr>
          <p:nvPr>
            <p:ph type="body" sz="half" idx="26"/>
          </p:nvPr>
        </p:nvSpPr>
        <p:spPr>
          <a:xfrm>
            <a:off x="4808270" y="1216120"/>
            <a:ext cx="35298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250" name="Text Placeholder 3"/>
          <p:cNvSpPr>
            <a:spLocks noGrp="1"/>
          </p:cNvSpPr>
          <p:nvPr>
            <p:ph type="body" sz="half" idx="23"/>
          </p:nvPr>
        </p:nvSpPr>
        <p:spPr>
          <a:xfrm>
            <a:off x="5213941" y="153261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251" name="Text Placeholder 3"/>
          <p:cNvSpPr>
            <a:spLocks noGrp="1"/>
          </p:cNvSpPr>
          <p:nvPr>
            <p:ph type="body" sz="half" idx="24"/>
          </p:nvPr>
        </p:nvSpPr>
        <p:spPr>
          <a:xfrm>
            <a:off x="5213941" y="1942186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252" name="Text Placeholder 3"/>
          <p:cNvSpPr>
            <a:spLocks noGrp="1"/>
          </p:cNvSpPr>
          <p:nvPr>
            <p:ph type="body" sz="half" idx="25"/>
          </p:nvPr>
        </p:nvSpPr>
        <p:spPr>
          <a:xfrm>
            <a:off x="5213941" y="235176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3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3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3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3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3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32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32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3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32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32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53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53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53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1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53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53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053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3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53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32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32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3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32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32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3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231" grpId="0" animBg="1"/>
      <p:bldP spid="1053233" grpId="0" animBg="1"/>
      <p:bldP spid="1053234" grpId="0" animBg="1"/>
      <p:bldP spid="1053235" grpId="0" animBg="1"/>
      <p:bldP spid="1053236" grpId="0" animBg="1"/>
      <p:bldP spid="1053238" grpId="0" animBg="1"/>
      <p:bldP spid="1053239" grpId="0" animBg="1"/>
      <p:bldP spid="1053240" grpId="0" animBg="1"/>
    </p:bld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52" name="Round Same Side Corner Rectangle 1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053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90F2A3D-C6A8-4CDF-A604-B1CFAE82D321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054" name="Up Arrow Callout 13"/>
          <p:cNvSpPr/>
          <p:nvPr userDrawn="1"/>
        </p:nvSpPr>
        <p:spPr>
          <a:xfrm flipV="1">
            <a:off x="657225" y="1039813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55" name="Up Arrow Callout 14"/>
          <p:cNvSpPr/>
          <p:nvPr userDrawn="1"/>
        </p:nvSpPr>
        <p:spPr>
          <a:xfrm flipV="1">
            <a:off x="657225" y="2984500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56" name="Round Same Side Corner Rectangle 15"/>
          <p:cNvSpPr/>
          <p:nvPr userDrawn="1"/>
        </p:nvSpPr>
        <p:spPr>
          <a:xfrm>
            <a:off x="4667250" y="1076325"/>
            <a:ext cx="3781425" cy="3697288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57" name="Freeform 16"/>
          <p:cNvSpPr>
            <a:spLocks noEditPoints="1"/>
          </p:cNvSpPr>
          <p:nvPr userDrawn="1"/>
        </p:nvSpPr>
        <p:spPr bwMode="auto">
          <a:xfrm>
            <a:off x="4849813" y="2990850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4058" name="Freeform 45"/>
          <p:cNvSpPr>
            <a:spLocks noEditPoints="1"/>
          </p:cNvSpPr>
          <p:nvPr userDrawn="1"/>
        </p:nvSpPr>
        <p:spPr bwMode="auto">
          <a:xfrm>
            <a:off x="4849813" y="3400425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4059" name="Freeform 45"/>
          <p:cNvSpPr>
            <a:spLocks noEditPoints="1"/>
          </p:cNvSpPr>
          <p:nvPr userDrawn="1"/>
        </p:nvSpPr>
        <p:spPr bwMode="auto">
          <a:xfrm>
            <a:off x="4849813" y="3810000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4060" name="Freeform 45"/>
          <p:cNvSpPr>
            <a:spLocks noEditPoints="1"/>
          </p:cNvSpPr>
          <p:nvPr userDrawn="1"/>
        </p:nvSpPr>
        <p:spPr bwMode="auto">
          <a:xfrm>
            <a:off x="4849813" y="42592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406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06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6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809714" y="11473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64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809714" y="30916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65" name="Text Placeholder 3"/>
          <p:cNvSpPr>
            <a:spLocks noGrp="1"/>
          </p:cNvSpPr>
          <p:nvPr>
            <p:ph type="body" sz="half" idx="26"/>
          </p:nvPr>
        </p:nvSpPr>
        <p:spPr>
          <a:xfrm>
            <a:off x="4808270" y="1244995"/>
            <a:ext cx="35737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066" name="Text Placeholder 3"/>
          <p:cNvSpPr>
            <a:spLocks noGrp="1"/>
          </p:cNvSpPr>
          <p:nvPr>
            <p:ph type="body" sz="half" idx="15"/>
          </p:nvPr>
        </p:nvSpPr>
        <p:spPr>
          <a:xfrm>
            <a:off x="4808269" y="1504950"/>
            <a:ext cx="3573731" cy="123825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067" name="Text Placeholder 3"/>
          <p:cNvSpPr>
            <a:spLocks noGrp="1"/>
          </p:cNvSpPr>
          <p:nvPr>
            <p:ph type="body" sz="half" idx="23"/>
          </p:nvPr>
        </p:nvSpPr>
        <p:spPr>
          <a:xfrm>
            <a:off x="5213941" y="2960069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4068" name="Text Placeholder 3"/>
          <p:cNvSpPr>
            <a:spLocks noGrp="1"/>
          </p:cNvSpPr>
          <p:nvPr>
            <p:ph type="body" sz="half" idx="24"/>
          </p:nvPr>
        </p:nvSpPr>
        <p:spPr>
          <a:xfrm>
            <a:off x="5213941" y="3369644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4069" name="Text Placeholder 3"/>
          <p:cNvSpPr>
            <a:spLocks noGrp="1"/>
          </p:cNvSpPr>
          <p:nvPr>
            <p:ph type="body" sz="half" idx="25"/>
          </p:nvPr>
        </p:nvSpPr>
        <p:spPr>
          <a:xfrm>
            <a:off x="5213941" y="3779219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4070" name="Text Placeholder 3"/>
          <p:cNvSpPr>
            <a:spLocks noGrp="1"/>
          </p:cNvSpPr>
          <p:nvPr>
            <p:ph type="body" sz="half" idx="28"/>
          </p:nvPr>
        </p:nvSpPr>
        <p:spPr>
          <a:xfrm>
            <a:off x="5213941" y="4228900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4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4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40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40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40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40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40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40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54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40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40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54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40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40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54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40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40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4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054" grpId="0" animBg="1"/>
      <p:bldP spid="1054055" grpId="0" animBg="1"/>
      <p:bldP spid="1054057" grpId="0" animBg="1"/>
      <p:bldP spid="1054058" grpId="0" animBg="1"/>
      <p:bldP spid="1054059" grpId="0" animBg="1"/>
      <p:bldP spid="1054060" grpId="0" animBg="1"/>
    </p:bld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17" name="Round Same Side Corner Rectangle 1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918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B49CF83-51FD-4A27-BC77-7BE82C90D6C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919" name="Freeform 45"/>
          <p:cNvSpPr>
            <a:spLocks noEditPoints="1"/>
          </p:cNvSpPr>
          <p:nvPr userDrawn="1"/>
        </p:nvSpPr>
        <p:spPr bwMode="auto">
          <a:xfrm>
            <a:off x="4992688" y="1520825"/>
            <a:ext cx="311150" cy="311150"/>
          </a:xfrm>
          <a:custGeom>
            <a:avLst/>
            <a:gdLst>
              <a:gd name="T0" fmla="*/ 864125780 w 55"/>
              <a:gd name="T1" fmla="*/ 1760260409 h 55"/>
              <a:gd name="T2" fmla="*/ 0 w 55"/>
              <a:gd name="T3" fmla="*/ 864125780 h 55"/>
              <a:gd name="T4" fmla="*/ 864125780 w 55"/>
              <a:gd name="T5" fmla="*/ 0 h 55"/>
              <a:gd name="T6" fmla="*/ 1760260409 w 55"/>
              <a:gd name="T7" fmla="*/ 864125780 h 55"/>
              <a:gd name="T8" fmla="*/ 864125780 w 55"/>
              <a:gd name="T9" fmla="*/ 1760260409 h 55"/>
              <a:gd name="T10" fmla="*/ 1440211519 w 55"/>
              <a:gd name="T11" fmla="*/ 640092123 h 55"/>
              <a:gd name="T12" fmla="*/ 1344196286 w 55"/>
              <a:gd name="T13" fmla="*/ 544082547 h 55"/>
              <a:gd name="T14" fmla="*/ 1280189903 w 55"/>
              <a:gd name="T15" fmla="*/ 512073698 h 55"/>
              <a:gd name="T16" fmla="*/ 1216177862 w 55"/>
              <a:gd name="T17" fmla="*/ 544082547 h 55"/>
              <a:gd name="T18" fmla="*/ 768116205 w 55"/>
              <a:gd name="T19" fmla="*/ 992144205 h 55"/>
              <a:gd name="T20" fmla="*/ 512073698 w 55"/>
              <a:gd name="T21" fmla="*/ 736107355 h 55"/>
              <a:gd name="T22" fmla="*/ 448067315 w 55"/>
              <a:gd name="T23" fmla="*/ 704104164 h 55"/>
              <a:gd name="T24" fmla="*/ 416064123 w 55"/>
              <a:gd name="T25" fmla="*/ 736107355 h 55"/>
              <a:gd name="T26" fmla="*/ 288040041 w 55"/>
              <a:gd name="T27" fmla="*/ 832122588 h 55"/>
              <a:gd name="T28" fmla="*/ 288040041 w 55"/>
              <a:gd name="T29" fmla="*/ 896134629 h 55"/>
              <a:gd name="T30" fmla="*/ 288040041 w 55"/>
              <a:gd name="T31" fmla="*/ 960141013 h 55"/>
              <a:gd name="T32" fmla="*/ 704104164 w 55"/>
              <a:gd name="T33" fmla="*/ 1376205135 h 55"/>
              <a:gd name="T34" fmla="*/ 768116205 w 55"/>
              <a:gd name="T35" fmla="*/ 1376205135 h 55"/>
              <a:gd name="T36" fmla="*/ 832122588 w 55"/>
              <a:gd name="T37" fmla="*/ 1376205135 h 55"/>
              <a:gd name="T38" fmla="*/ 1440211519 w 55"/>
              <a:gd name="T39" fmla="*/ 736107355 h 55"/>
              <a:gd name="T40" fmla="*/ 1472220368 w 55"/>
              <a:gd name="T41" fmla="*/ 704104164 h 55"/>
              <a:gd name="T42" fmla="*/ 144021151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920" name="Freeform 45"/>
          <p:cNvSpPr>
            <a:spLocks noEditPoints="1"/>
          </p:cNvSpPr>
          <p:nvPr userDrawn="1"/>
        </p:nvSpPr>
        <p:spPr bwMode="auto">
          <a:xfrm>
            <a:off x="4992688" y="2389188"/>
            <a:ext cx="311150" cy="311150"/>
          </a:xfrm>
          <a:custGeom>
            <a:avLst/>
            <a:gdLst>
              <a:gd name="T0" fmla="*/ 864125780 w 55"/>
              <a:gd name="T1" fmla="*/ 1760260409 h 55"/>
              <a:gd name="T2" fmla="*/ 0 w 55"/>
              <a:gd name="T3" fmla="*/ 864125780 h 55"/>
              <a:gd name="T4" fmla="*/ 864125780 w 55"/>
              <a:gd name="T5" fmla="*/ 0 h 55"/>
              <a:gd name="T6" fmla="*/ 1760260409 w 55"/>
              <a:gd name="T7" fmla="*/ 864125780 h 55"/>
              <a:gd name="T8" fmla="*/ 864125780 w 55"/>
              <a:gd name="T9" fmla="*/ 1760260409 h 55"/>
              <a:gd name="T10" fmla="*/ 1440211519 w 55"/>
              <a:gd name="T11" fmla="*/ 640092123 h 55"/>
              <a:gd name="T12" fmla="*/ 1344196286 w 55"/>
              <a:gd name="T13" fmla="*/ 544082547 h 55"/>
              <a:gd name="T14" fmla="*/ 1280189903 w 55"/>
              <a:gd name="T15" fmla="*/ 512073698 h 55"/>
              <a:gd name="T16" fmla="*/ 1216177862 w 55"/>
              <a:gd name="T17" fmla="*/ 544082547 h 55"/>
              <a:gd name="T18" fmla="*/ 768116205 w 55"/>
              <a:gd name="T19" fmla="*/ 992144205 h 55"/>
              <a:gd name="T20" fmla="*/ 512073698 w 55"/>
              <a:gd name="T21" fmla="*/ 736107355 h 55"/>
              <a:gd name="T22" fmla="*/ 448067315 w 55"/>
              <a:gd name="T23" fmla="*/ 704104164 h 55"/>
              <a:gd name="T24" fmla="*/ 416064123 w 55"/>
              <a:gd name="T25" fmla="*/ 736107355 h 55"/>
              <a:gd name="T26" fmla="*/ 288040041 w 55"/>
              <a:gd name="T27" fmla="*/ 832122588 h 55"/>
              <a:gd name="T28" fmla="*/ 288040041 w 55"/>
              <a:gd name="T29" fmla="*/ 896134629 h 55"/>
              <a:gd name="T30" fmla="*/ 288040041 w 55"/>
              <a:gd name="T31" fmla="*/ 960141013 h 55"/>
              <a:gd name="T32" fmla="*/ 704104164 w 55"/>
              <a:gd name="T33" fmla="*/ 1376205135 h 55"/>
              <a:gd name="T34" fmla="*/ 768116205 w 55"/>
              <a:gd name="T35" fmla="*/ 1376205135 h 55"/>
              <a:gd name="T36" fmla="*/ 832122588 w 55"/>
              <a:gd name="T37" fmla="*/ 1376205135 h 55"/>
              <a:gd name="T38" fmla="*/ 1440211519 w 55"/>
              <a:gd name="T39" fmla="*/ 736107355 h 55"/>
              <a:gd name="T40" fmla="*/ 1472220368 w 55"/>
              <a:gd name="T41" fmla="*/ 704104164 h 55"/>
              <a:gd name="T42" fmla="*/ 144021151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921" name="Freeform 45"/>
          <p:cNvSpPr>
            <a:spLocks noEditPoints="1"/>
          </p:cNvSpPr>
          <p:nvPr userDrawn="1"/>
        </p:nvSpPr>
        <p:spPr bwMode="auto">
          <a:xfrm>
            <a:off x="4992688" y="3279775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922" name="Freeform 45"/>
          <p:cNvSpPr>
            <a:spLocks noEditPoints="1"/>
          </p:cNvSpPr>
          <p:nvPr userDrawn="1"/>
        </p:nvSpPr>
        <p:spPr bwMode="auto">
          <a:xfrm>
            <a:off x="4992688" y="4195763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923" name="Right Arrow Callout 21"/>
          <p:cNvSpPr/>
          <p:nvPr userDrawn="1"/>
        </p:nvSpPr>
        <p:spPr>
          <a:xfrm>
            <a:off x="592138" y="1227138"/>
            <a:ext cx="2120900" cy="159385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24" name="Right Arrow Callout 22"/>
          <p:cNvSpPr/>
          <p:nvPr userDrawn="1"/>
        </p:nvSpPr>
        <p:spPr>
          <a:xfrm>
            <a:off x="592138" y="2952750"/>
            <a:ext cx="2120900" cy="15922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25" name="Right Arrow Callout 23"/>
          <p:cNvSpPr/>
          <p:nvPr userDrawn="1"/>
        </p:nvSpPr>
        <p:spPr>
          <a:xfrm flipH="1">
            <a:off x="2722563" y="1227138"/>
            <a:ext cx="2120900" cy="159385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26" name="Right Arrow Callout 24"/>
          <p:cNvSpPr/>
          <p:nvPr userDrawn="1"/>
        </p:nvSpPr>
        <p:spPr>
          <a:xfrm flipH="1">
            <a:off x="2722563" y="2952750"/>
            <a:ext cx="2120900" cy="15922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2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92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29" name="Text Placeholder 3"/>
          <p:cNvSpPr>
            <a:spLocks noGrp="1"/>
          </p:cNvSpPr>
          <p:nvPr>
            <p:ph type="body" sz="half" idx="15"/>
          </p:nvPr>
        </p:nvSpPr>
        <p:spPr>
          <a:xfrm>
            <a:off x="5379929" y="147374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930" name="Text Placeholder 3"/>
          <p:cNvSpPr>
            <a:spLocks noGrp="1"/>
          </p:cNvSpPr>
          <p:nvPr>
            <p:ph type="body" sz="half" idx="25"/>
          </p:nvPr>
        </p:nvSpPr>
        <p:spPr>
          <a:xfrm>
            <a:off x="5379928" y="118075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31" name="Text Placeholder 3"/>
          <p:cNvSpPr>
            <a:spLocks noGrp="1"/>
          </p:cNvSpPr>
          <p:nvPr>
            <p:ph type="body" sz="half" idx="26"/>
          </p:nvPr>
        </p:nvSpPr>
        <p:spPr>
          <a:xfrm>
            <a:off x="5379929" y="2343222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932" name="Text Placeholder 3"/>
          <p:cNvSpPr>
            <a:spLocks noGrp="1"/>
          </p:cNvSpPr>
          <p:nvPr>
            <p:ph type="body" sz="half" idx="27"/>
          </p:nvPr>
        </p:nvSpPr>
        <p:spPr>
          <a:xfrm>
            <a:off x="5379928" y="2050234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33" name="Text Placeholder 3"/>
          <p:cNvSpPr>
            <a:spLocks noGrp="1"/>
          </p:cNvSpPr>
          <p:nvPr>
            <p:ph type="body" sz="half" idx="28"/>
          </p:nvPr>
        </p:nvSpPr>
        <p:spPr>
          <a:xfrm>
            <a:off x="5379929" y="323255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934" name="Text Placeholder 3"/>
          <p:cNvSpPr>
            <a:spLocks noGrp="1"/>
          </p:cNvSpPr>
          <p:nvPr>
            <p:ph type="body" sz="half" idx="29"/>
          </p:nvPr>
        </p:nvSpPr>
        <p:spPr>
          <a:xfrm>
            <a:off x="5379928" y="293956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35" name="Text Placeholder 3"/>
          <p:cNvSpPr>
            <a:spLocks noGrp="1"/>
          </p:cNvSpPr>
          <p:nvPr>
            <p:ph type="body" sz="half" idx="30"/>
          </p:nvPr>
        </p:nvSpPr>
        <p:spPr>
          <a:xfrm>
            <a:off x="5379929" y="414924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936" name="Text Placeholder 3"/>
          <p:cNvSpPr>
            <a:spLocks noGrp="1"/>
          </p:cNvSpPr>
          <p:nvPr>
            <p:ph type="body" sz="half" idx="31"/>
          </p:nvPr>
        </p:nvSpPr>
        <p:spPr>
          <a:xfrm>
            <a:off x="5379928" y="385625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37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66336" y="1311319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38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666336" y="3036472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39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012846" y="1311319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40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012846" y="3036472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39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39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3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39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539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3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39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39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3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39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39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3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539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539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539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539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000"/>
                            </p:stCondLst>
                            <p:childTnLst>
                              <p:par>
                                <p:cTn id="3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539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539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500"/>
                            </p:stCondLst>
                            <p:childTnLst>
                              <p:par>
                                <p:cTn id="4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0539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0539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919" grpId="0" animBg="1"/>
      <p:bldP spid="1053920" grpId="0" animBg="1"/>
      <p:bldP spid="1053923" grpId="0" animBg="1"/>
      <p:bldP spid="1053924" grpId="0" animBg="1"/>
      <p:bldP spid="1053925" grpId="0" animBg="1"/>
      <p:bldP spid="1053926" grpId="0" animBg="1"/>
    </p:bldLst>
  </p:timing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34" name="Round Same Side Corner Rectangle 1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535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E1836808-5CBA-4CF8-AFB9-E48A65D8D0C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536" name="Rectangle 13"/>
          <p:cNvSpPr/>
          <p:nvPr userDrawn="1"/>
        </p:nvSpPr>
        <p:spPr>
          <a:xfrm>
            <a:off x="1927225" y="584200"/>
            <a:ext cx="2516188" cy="1233488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537" name="Right Arrow Callout 14"/>
          <p:cNvSpPr/>
          <p:nvPr userDrawn="1"/>
        </p:nvSpPr>
        <p:spPr>
          <a:xfrm>
            <a:off x="454025" y="584200"/>
            <a:ext cx="1643063" cy="1233488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538" name="Rectangle 15"/>
          <p:cNvSpPr/>
          <p:nvPr userDrawn="1"/>
        </p:nvSpPr>
        <p:spPr>
          <a:xfrm>
            <a:off x="1927225" y="1974850"/>
            <a:ext cx="2516188" cy="1231900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539" name="Right Arrow Callout 16"/>
          <p:cNvSpPr/>
          <p:nvPr userDrawn="1"/>
        </p:nvSpPr>
        <p:spPr>
          <a:xfrm>
            <a:off x="454025" y="1974850"/>
            <a:ext cx="1643063" cy="123190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540" name="Rectangle 17"/>
          <p:cNvSpPr/>
          <p:nvPr userDrawn="1"/>
        </p:nvSpPr>
        <p:spPr>
          <a:xfrm>
            <a:off x="1927225" y="3355975"/>
            <a:ext cx="2516188" cy="1231900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541" name="Right Arrow Callout 18"/>
          <p:cNvSpPr/>
          <p:nvPr userDrawn="1"/>
        </p:nvSpPr>
        <p:spPr>
          <a:xfrm>
            <a:off x="454025" y="3355975"/>
            <a:ext cx="1643063" cy="123190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542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4687214" y="0"/>
            <a:ext cx="4456786" cy="5143500"/>
          </a:xfrm>
          <a:prstGeom prst="leftArrowCallout">
            <a:avLst>
              <a:gd name="adj1" fmla="val 50000"/>
              <a:gd name="adj2" fmla="val 4483"/>
              <a:gd name="adj3" fmla="val 3887"/>
              <a:gd name="adj4" fmla="val 96113"/>
            </a:avLst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4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14981" y="647822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44" name="Text Placeholder 3"/>
          <p:cNvSpPr>
            <a:spLocks noGrp="1"/>
          </p:cNvSpPr>
          <p:nvPr>
            <p:ph type="body" sz="half" idx="35"/>
          </p:nvPr>
        </p:nvSpPr>
        <p:spPr>
          <a:xfrm>
            <a:off x="2105912" y="984204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545" name="Text Placeholder 3"/>
          <p:cNvSpPr>
            <a:spLocks noGrp="1"/>
          </p:cNvSpPr>
          <p:nvPr>
            <p:ph type="body" sz="half" idx="27"/>
          </p:nvPr>
        </p:nvSpPr>
        <p:spPr>
          <a:xfrm>
            <a:off x="2105911" y="691216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46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14981" y="2037389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47" name="Text Placeholder 3"/>
          <p:cNvSpPr>
            <a:spLocks noGrp="1"/>
          </p:cNvSpPr>
          <p:nvPr>
            <p:ph type="body" sz="half" idx="37"/>
          </p:nvPr>
        </p:nvSpPr>
        <p:spPr>
          <a:xfrm>
            <a:off x="2105912" y="2373771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548" name="Text Placeholder 3"/>
          <p:cNvSpPr>
            <a:spLocks noGrp="1"/>
          </p:cNvSpPr>
          <p:nvPr>
            <p:ph type="body" sz="half" idx="38"/>
          </p:nvPr>
        </p:nvSpPr>
        <p:spPr>
          <a:xfrm>
            <a:off x="2105911" y="2080783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49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14981" y="3418821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50" name="Text Placeholder 3"/>
          <p:cNvSpPr>
            <a:spLocks noGrp="1"/>
          </p:cNvSpPr>
          <p:nvPr>
            <p:ph type="body" sz="half" idx="40"/>
          </p:nvPr>
        </p:nvSpPr>
        <p:spPr>
          <a:xfrm>
            <a:off x="2105912" y="3755203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551" name="Text Placeholder 3"/>
          <p:cNvSpPr>
            <a:spLocks noGrp="1"/>
          </p:cNvSpPr>
          <p:nvPr>
            <p:ph type="body" sz="half" idx="41"/>
          </p:nvPr>
        </p:nvSpPr>
        <p:spPr>
          <a:xfrm>
            <a:off x="2105911" y="3462215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45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45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1054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545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45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054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45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545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054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536" grpId="0" animBg="1"/>
      <p:bldP spid="1054537" grpId="0" animBg="1"/>
      <p:bldP spid="1054538" grpId="0" animBg="1"/>
      <p:bldP spid="1054539" grpId="0" animBg="1"/>
      <p:bldP spid="1054540" grpId="0" animBg="1"/>
      <p:bldP spid="1054541" grpId="0" animBg="1"/>
    </p:bldLst>
  </p:timing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05" name="Round Same Side Corner Rectangle 13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806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4BB5ECB-EF9E-4B87-95CE-51E0955AA2B8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807" name="Rectangle 17"/>
          <p:cNvSpPr/>
          <p:nvPr userDrawn="1"/>
        </p:nvSpPr>
        <p:spPr>
          <a:xfrm>
            <a:off x="4649788" y="1322388"/>
            <a:ext cx="1749425" cy="1611312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08" name="Right Arrow Callout 18"/>
          <p:cNvSpPr/>
          <p:nvPr userDrawn="1"/>
        </p:nvSpPr>
        <p:spPr>
          <a:xfrm rot="16200000" flipV="1">
            <a:off x="4659313" y="2789237"/>
            <a:ext cx="1728788" cy="1770063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09" name="Rectangle 19"/>
          <p:cNvSpPr/>
          <p:nvPr userDrawn="1"/>
        </p:nvSpPr>
        <p:spPr>
          <a:xfrm>
            <a:off x="2633663" y="2895600"/>
            <a:ext cx="1749425" cy="1611313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10" name="Right Arrow Callout 20"/>
          <p:cNvSpPr/>
          <p:nvPr userDrawn="1"/>
        </p:nvSpPr>
        <p:spPr>
          <a:xfrm rot="5400000">
            <a:off x="2654300" y="1274763"/>
            <a:ext cx="1728788" cy="1770062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11" name="Rectangle 21"/>
          <p:cNvSpPr/>
          <p:nvPr userDrawn="1"/>
        </p:nvSpPr>
        <p:spPr>
          <a:xfrm>
            <a:off x="6707188" y="2895600"/>
            <a:ext cx="1749425" cy="1611313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12" name="Right Arrow Callout 22"/>
          <p:cNvSpPr/>
          <p:nvPr userDrawn="1"/>
        </p:nvSpPr>
        <p:spPr>
          <a:xfrm rot="5400000">
            <a:off x="6727825" y="1274763"/>
            <a:ext cx="1728788" cy="1770062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13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4707059" y="2998926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14" name="Text Placeholder 3"/>
          <p:cNvSpPr>
            <a:spLocks noGrp="1"/>
          </p:cNvSpPr>
          <p:nvPr>
            <p:ph type="body" sz="half" idx="36"/>
          </p:nvPr>
        </p:nvSpPr>
        <p:spPr>
          <a:xfrm>
            <a:off x="2721006" y="3350646"/>
            <a:ext cx="1575015" cy="100413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3815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21006" y="3057658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16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81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18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53855" y="1284018"/>
            <a:ext cx="1834811" cy="3223164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19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2702016" y="1366624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20" name="Text Placeholder 3"/>
          <p:cNvSpPr>
            <a:spLocks noGrp="1"/>
          </p:cNvSpPr>
          <p:nvPr>
            <p:ph type="body" sz="half" idx="38"/>
          </p:nvPr>
        </p:nvSpPr>
        <p:spPr>
          <a:xfrm>
            <a:off x="4736548" y="1769363"/>
            <a:ext cx="1575015" cy="91841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3821" name="Text Placeholder 3"/>
          <p:cNvSpPr>
            <a:spLocks noGrp="1"/>
          </p:cNvSpPr>
          <p:nvPr>
            <p:ph type="body" sz="half" idx="39"/>
          </p:nvPr>
        </p:nvSpPr>
        <p:spPr>
          <a:xfrm>
            <a:off x="4736548" y="1476375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22" name="Text Placeholder 3"/>
          <p:cNvSpPr>
            <a:spLocks noGrp="1"/>
          </p:cNvSpPr>
          <p:nvPr>
            <p:ph type="body" sz="half" idx="41"/>
          </p:nvPr>
        </p:nvSpPr>
        <p:spPr>
          <a:xfrm>
            <a:off x="6794102" y="3350646"/>
            <a:ext cx="1575015" cy="100413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3823" name="Text Placeholder 3"/>
          <p:cNvSpPr>
            <a:spLocks noGrp="1"/>
          </p:cNvSpPr>
          <p:nvPr>
            <p:ph type="body" sz="half" idx="42"/>
          </p:nvPr>
        </p:nvSpPr>
        <p:spPr>
          <a:xfrm>
            <a:off x="6794102" y="3057658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24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775112" y="1366624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8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8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3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538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38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3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38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538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3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807" grpId="0" animBg="1"/>
      <p:bldP spid="1053808" grpId="0" animBg="1"/>
      <p:bldP spid="1053809" grpId="0" animBg="1"/>
      <p:bldP spid="1053810" grpId="0" animBg="1"/>
      <p:bldP spid="1053811" grpId="0" animBg="1"/>
      <p:bldP spid="1053812" grpId="0" animBg="1"/>
    </p:bld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82" name="Round Same Side Corner Rectangle 1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583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6BA4005-D305-4631-9B75-4F095C9E6D17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1211" name="Group 12"/>
          <p:cNvGrpSpPr/>
          <p:nvPr userDrawn="1"/>
        </p:nvGrpSpPr>
        <p:grpSpPr bwMode="auto">
          <a:xfrm>
            <a:off x="542925" y="1436688"/>
            <a:ext cx="1905000" cy="403225"/>
            <a:chOff x="609600" y="1276350"/>
            <a:chExt cx="1905000" cy="403331"/>
          </a:xfrm>
        </p:grpSpPr>
        <p:sp>
          <p:nvSpPr>
            <p:cNvPr id="1054584" name="Rectangle 20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4585" name="Isosceles Triangle 21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4586" name="Rectangle 22"/>
          <p:cNvSpPr/>
          <p:nvPr userDrawn="1"/>
        </p:nvSpPr>
        <p:spPr>
          <a:xfrm>
            <a:off x="542925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212" name="Group 20"/>
          <p:cNvGrpSpPr/>
          <p:nvPr userDrawn="1"/>
        </p:nvGrpSpPr>
        <p:grpSpPr bwMode="auto">
          <a:xfrm>
            <a:off x="2590800" y="1436688"/>
            <a:ext cx="1905000" cy="403225"/>
            <a:chOff x="609600" y="1276350"/>
            <a:chExt cx="1905000" cy="403331"/>
          </a:xfrm>
        </p:grpSpPr>
        <p:sp>
          <p:nvSpPr>
            <p:cNvPr id="1054587" name="Rectangle 24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4588" name="Isosceles Triangle 25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4589" name="Rectangle 26"/>
          <p:cNvSpPr/>
          <p:nvPr userDrawn="1"/>
        </p:nvSpPr>
        <p:spPr>
          <a:xfrm>
            <a:off x="259080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213" name="Group 32"/>
          <p:cNvGrpSpPr/>
          <p:nvPr userDrawn="1"/>
        </p:nvGrpSpPr>
        <p:grpSpPr bwMode="auto">
          <a:xfrm>
            <a:off x="4648200" y="1436688"/>
            <a:ext cx="1905000" cy="403225"/>
            <a:chOff x="609600" y="1276350"/>
            <a:chExt cx="1905000" cy="403331"/>
          </a:xfrm>
        </p:grpSpPr>
        <p:sp>
          <p:nvSpPr>
            <p:cNvPr id="1054590" name="Rectangle 29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4591" name="Isosceles Triangle 32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4592" name="Rectangle 33"/>
          <p:cNvSpPr/>
          <p:nvPr userDrawn="1"/>
        </p:nvSpPr>
        <p:spPr>
          <a:xfrm>
            <a:off x="464820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214" name="Group 39"/>
          <p:cNvGrpSpPr/>
          <p:nvPr userDrawn="1"/>
        </p:nvGrpSpPr>
        <p:grpSpPr bwMode="auto">
          <a:xfrm>
            <a:off x="6711950" y="1436688"/>
            <a:ext cx="1905000" cy="403225"/>
            <a:chOff x="609600" y="1276350"/>
            <a:chExt cx="1905000" cy="403331"/>
          </a:xfrm>
        </p:grpSpPr>
        <p:sp>
          <p:nvSpPr>
            <p:cNvPr id="1054593" name="Rectangle 35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4594" name="Isosceles Triangle 40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4595" name="Rectangle 41"/>
          <p:cNvSpPr/>
          <p:nvPr userDrawn="1"/>
        </p:nvSpPr>
        <p:spPr>
          <a:xfrm>
            <a:off x="671195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59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6575" y="1847850"/>
            <a:ext cx="1920240" cy="1143000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97" name="Text Placeholder 3"/>
          <p:cNvSpPr>
            <a:spLocks noGrp="1"/>
          </p:cNvSpPr>
          <p:nvPr>
            <p:ph type="body" sz="half" idx="16"/>
          </p:nvPr>
        </p:nvSpPr>
        <p:spPr>
          <a:xfrm>
            <a:off x="638175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98" name="Text Placeholder 3"/>
          <p:cNvSpPr>
            <a:spLocks noGrp="1"/>
          </p:cNvSpPr>
          <p:nvPr>
            <p:ph type="body" sz="half" idx="17"/>
          </p:nvPr>
        </p:nvSpPr>
        <p:spPr>
          <a:xfrm>
            <a:off x="638175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59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584449" y="1847850"/>
            <a:ext cx="1920240" cy="1143000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600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86050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01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86050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602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635500" y="1847850"/>
            <a:ext cx="1920240" cy="1143000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603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43450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04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43450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60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5576" y="1847850"/>
            <a:ext cx="1920240" cy="1143000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606" name="Text Placeholder 3"/>
          <p:cNvSpPr>
            <a:spLocks noGrp="1"/>
          </p:cNvSpPr>
          <p:nvPr>
            <p:ph type="body" sz="half" idx="25"/>
          </p:nvPr>
        </p:nvSpPr>
        <p:spPr>
          <a:xfrm>
            <a:off x="6807176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07" name="Text Placeholder 3"/>
          <p:cNvSpPr>
            <a:spLocks noGrp="1"/>
          </p:cNvSpPr>
          <p:nvPr>
            <p:ph type="body" sz="half" idx="26"/>
          </p:nvPr>
        </p:nvSpPr>
        <p:spPr>
          <a:xfrm>
            <a:off x="6807176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60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60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4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54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4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4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586" grpId="0" animBg="1"/>
      <p:bldP spid="1054589" grpId="0" animBg="1"/>
      <p:bldP spid="1054592" grpId="0" animBg="1"/>
      <p:bldP spid="1054595" grpId="0" animBg="1"/>
    </p:bld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Pic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58" name="Round Same Side Corner Rectangle 12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559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E2A3535-76AF-4A72-95FF-CB51E929DDD4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560" name="Rectangle 14"/>
          <p:cNvSpPr/>
          <p:nvPr userDrawn="1"/>
        </p:nvSpPr>
        <p:spPr>
          <a:xfrm>
            <a:off x="4676775" y="2365375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561" name="Rectangle 17"/>
          <p:cNvSpPr/>
          <p:nvPr userDrawn="1"/>
        </p:nvSpPr>
        <p:spPr>
          <a:xfrm>
            <a:off x="6564313" y="1101725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562" name="Up Arrow Callout 18"/>
          <p:cNvSpPr/>
          <p:nvPr userDrawn="1"/>
        </p:nvSpPr>
        <p:spPr>
          <a:xfrm rot="5400000">
            <a:off x="5069682" y="704056"/>
            <a:ext cx="1225550" cy="2008187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563" name="Up Arrow Callout 19"/>
          <p:cNvSpPr/>
          <p:nvPr userDrawn="1"/>
        </p:nvSpPr>
        <p:spPr>
          <a:xfrm rot="16200000" flipH="1">
            <a:off x="6846094" y="1967706"/>
            <a:ext cx="1225550" cy="2008188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564" name="Rectangle 20"/>
          <p:cNvSpPr/>
          <p:nvPr userDrawn="1"/>
        </p:nvSpPr>
        <p:spPr>
          <a:xfrm>
            <a:off x="6564313" y="3638550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565" name="Up Arrow Callout 21"/>
          <p:cNvSpPr/>
          <p:nvPr userDrawn="1"/>
        </p:nvSpPr>
        <p:spPr>
          <a:xfrm rot="5400000">
            <a:off x="5069682" y="3240881"/>
            <a:ext cx="1225550" cy="2008187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566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56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568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784972" y="1198474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69" name="Text Placeholder 3"/>
          <p:cNvSpPr>
            <a:spLocks noGrp="1"/>
          </p:cNvSpPr>
          <p:nvPr>
            <p:ph type="body" sz="half" idx="36"/>
          </p:nvPr>
        </p:nvSpPr>
        <p:spPr>
          <a:xfrm>
            <a:off x="6657976" y="1502662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3570" name="Text Placeholder 3"/>
          <p:cNvSpPr>
            <a:spLocks noGrp="1"/>
          </p:cNvSpPr>
          <p:nvPr>
            <p:ph type="body" sz="half" idx="37"/>
          </p:nvPr>
        </p:nvSpPr>
        <p:spPr>
          <a:xfrm>
            <a:off x="6657976" y="1209674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571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6679134" y="2462105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72" name="Text Placeholder 3"/>
          <p:cNvSpPr>
            <a:spLocks noGrp="1"/>
          </p:cNvSpPr>
          <p:nvPr>
            <p:ph type="body" sz="half" idx="39"/>
          </p:nvPr>
        </p:nvSpPr>
        <p:spPr>
          <a:xfrm>
            <a:off x="4770712" y="2766292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3573" name="Text Placeholder 3"/>
          <p:cNvSpPr>
            <a:spLocks noGrp="1"/>
          </p:cNvSpPr>
          <p:nvPr>
            <p:ph type="body" sz="half" idx="40"/>
          </p:nvPr>
        </p:nvSpPr>
        <p:spPr>
          <a:xfrm>
            <a:off x="4770712" y="2473304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574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4784972" y="3745932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75" name="Text Placeholder 3"/>
          <p:cNvSpPr>
            <a:spLocks noGrp="1"/>
          </p:cNvSpPr>
          <p:nvPr>
            <p:ph type="body" sz="half" idx="42"/>
          </p:nvPr>
        </p:nvSpPr>
        <p:spPr>
          <a:xfrm>
            <a:off x="6684059" y="4029924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3576" name="Text Placeholder 3"/>
          <p:cNvSpPr>
            <a:spLocks noGrp="1"/>
          </p:cNvSpPr>
          <p:nvPr>
            <p:ph type="body" sz="half" idx="43"/>
          </p:nvPr>
        </p:nvSpPr>
        <p:spPr>
          <a:xfrm>
            <a:off x="6684059" y="3717886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53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053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1053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053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053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3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560" grpId="0" animBg="1"/>
      <p:bldP spid="1053561" grpId="0" animBg="1"/>
      <p:bldP spid="1053562" grpId="0" animBg="1"/>
      <p:bldP spid="1053563" grpId="0" animBg="1"/>
      <p:bldP spid="1053564" grpId="0" animBg="1"/>
      <p:bldP spid="1053565" grpId="0" animBg="1"/>
    </p:bldLst>
  </p:timing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Free Blank With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0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50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8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78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4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1133821"/>
            <a:ext cx="2773585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49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362429" y="1133821"/>
            <a:ext cx="2781572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50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25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14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01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16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3152772" y="1073968"/>
            <a:ext cx="5991228" cy="2131459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58" name="Round Same Side Corner Rectangle 1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759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CE96302-F7D9-4925-B463-D05BEA48443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760" name="Rectangle 17"/>
          <p:cNvSpPr/>
          <p:nvPr userDrawn="1"/>
        </p:nvSpPr>
        <p:spPr>
          <a:xfrm>
            <a:off x="666750" y="2547938"/>
            <a:ext cx="3813175" cy="304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b="1" dirty="0"/>
          </a:p>
        </p:txBody>
      </p:sp>
      <p:sp>
        <p:nvSpPr>
          <p:cNvPr id="1053761" name="Rectangle 18"/>
          <p:cNvSpPr/>
          <p:nvPr userDrawn="1"/>
        </p:nvSpPr>
        <p:spPr>
          <a:xfrm>
            <a:off x="4681538" y="2547938"/>
            <a:ext cx="3813175" cy="30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b="1" dirty="0"/>
          </a:p>
        </p:txBody>
      </p:sp>
      <p:sp>
        <p:nvSpPr>
          <p:cNvPr id="1053762" name="Freeform 45"/>
          <p:cNvSpPr>
            <a:spLocks noEditPoints="1"/>
          </p:cNvSpPr>
          <p:nvPr userDrawn="1"/>
        </p:nvSpPr>
        <p:spPr bwMode="auto">
          <a:xfrm>
            <a:off x="666750" y="3406775"/>
            <a:ext cx="309563" cy="311150"/>
          </a:xfrm>
          <a:custGeom>
            <a:avLst/>
            <a:gdLst>
              <a:gd name="T0" fmla="*/ 855333826 w 55"/>
              <a:gd name="T1" fmla="*/ 1760260409 h 55"/>
              <a:gd name="T2" fmla="*/ 0 w 55"/>
              <a:gd name="T3" fmla="*/ 864125780 h 55"/>
              <a:gd name="T4" fmla="*/ 855333826 w 55"/>
              <a:gd name="T5" fmla="*/ 0 h 55"/>
              <a:gd name="T6" fmla="*/ 1742350018 w 55"/>
              <a:gd name="T7" fmla="*/ 864125780 h 55"/>
              <a:gd name="T8" fmla="*/ 855333826 w 55"/>
              <a:gd name="T9" fmla="*/ 1760260409 h 55"/>
              <a:gd name="T10" fmla="*/ 1425560129 w 55"/>
              <a:gd name="T11" fmla="*/ 640092123 h 55"/>
              <a:gd name="T12" fmla="*/ 1330524288 w 55"/>
              <a:gd name="T13" fmla="*/ 544082547 h 55"/>
              <a:gd name="T14" fmla="*/ 1267165184 w 55"/>
              <a:gd name="T15" fmla="*/ 512073698 h 55"/>
              <a:gd name="T16" fmla="*/ 1203806081 w 55"/>
              <a:gd name="T17" fmla="*/ 544082547 h 55"/>
              <a:gd name="T18" fmla="*/ 760297985 w 55"/>
              <a:gd name="T19" fmla="*/ 992144205 h 55"/>
              <a:gd name="T20" fmla="*/ 506867199 w 55"/>
              <a:gd name="T21" fmla="*/ 736107355 h 55"/>
              <a:gd name="T22" fmla="*/ 443508096 w 55"/>
              <a:gd name="T23" fmla="*/ 704104164 h 55"/>
              <a:gd name="T24" fmla="*/ 411825730 w 55"/>
              <a:gd name="T25" fmla="*/ 736107355 h 55"/>
              <a:gd name="T26" fmla="*/ 285113151 w 55"/>
              <a:gd name="T27" fmla="*/ 832122588 h 55"/>
              <a:gd name="T28" fmla="*/ 285113151 w 55"/>
              <a:gd name="T29" fmla="*/ 896134629 h 55"/>
              <a:gd name="T30" fmla="*/ 285113151 w 55"/>
              <a:gd name="T31" fmla="*/ 960141013 h 55"/>
              <a:gd name="T32" fmla="*/ 696938881 w 55"/>
              <a:gd name="T33" fmla="*/ 1376205135 h 55"/>
              <a:gd name="T34" fmla="*/ 760297985 w 55"/>
              <a:gd name="T35" fmla="*/ 1376205135 h 55"/>
              <a:gd name="T36" fmla="*/ 823657088 w 55"/>
              <a:gd name="T37" fmla="*/ 1376205135 h 55"/>
              <a:gd name="T38" fmla="*/ 1425560129 w 55"/>
              <a:gd name="T39" fmla="*/ 736107355 h 55"/>
              <a:gd name="T40" fmla="*/ 1457236866 w 55"/>
              <a:gd name="T41" fmla="*/ 704104164 h 55"/>
              <a:gd name="T42" fmla="*/ 142556012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763" name="Freeform 45"/>
          <p:cNvSpPr>
            <a:spLocks noEditPoints="1"/>
          </p:cNvSpPr>
          <p:nvPr userDrawn="1"/>
        </p:nvSpPr>
        <p:spPr bwMode="auto">
          <a:xfrm>
            <a:off x="666750" y="4160838"/>
            <a:ext cx="309563" cy="309562"/>
          </a:xfrm>
          <a:custGeom>
            <a:avLst/>
            <a:gdLst>
              <a:gd name="T0" fmla="*/ 855333826 w 55"/>
              <a:gd name="T1" fmla="*/ 1742338761 h 55"/>
              <a:gd name="T2" fmla="*/ 0 w 55"/>
              <a:gd name="T3" fmla="*/ 855331063 h 55"/>
              <a:gd name="T4" fmla="*/ 855333826 w 55"/>
              <a:gd name="T5" fmla="*/ 0 h 55"/>
              <a:gd name="T6" fmla="*/ 1742350018 w 55"/>
              <a:gd name="T7" fmla="*/ 855331063 h 55"/>
              <a:gd name="T8" fmla="*/ 855333826 w 55"/>
              <a:gd name="T9" fmla="*/ 1742338761 h 55"/>
              <a:gd name="T10" fmla="*/ 1425560129 w 55"/>
              <a:gd name="T11" fmla="*/ 633577731 h 55"/>
              <a:gd name="T12" fmla="*/ 1330524288 w 55"/>
              <a:gd name="T13" fmla="*/ 538542197 h 55"/>
              <a:gd name="T14" fmla="*/ 1267165184 w 55"/>
              <a:gd name="T15" fmla="*/ 506859934 h 55"/>
              <a:gd name="T16" fmla="*/ 1203806081 w 55"/>
              <a:gd name="T17" fmla="*/ 538542197 h 55"/>
              <a:gd name="T18" fmla="*/ 760297985 w 55"/>
              <a:gd name="T19" fmla="*/ 982043232 h 55"/>
              <a:gd name="T20" fmla="*/ 506867199 w 55"/>
              <a:gd name="T21" fmla="*/ 728613265 h 55"/>
              <a:gd name="T22" fmla="*/ 443508096 w 55"/>
              <a:gd name="T23" fmla="*/ 696936630 h 55"/>
              <a:gd name="T24" fmla="*/ 411825730 w 55"/>
              <a:gd name="T25" fmla="*/ 728613265 h 55"/>
              <a:gd name="T26" fmla="*/ 285113151 w 55"/>
              <a:gd name="T27" fmla="*/ 823648799 h 55"/>
              <a:gd name="T28" fmla="*/ 285113151 w 55"/>
              <a:gd name="T29" fmla="*/ 887007698 h 55"/>
              <a:gd name="T30" fmla="*/ 285113151 w 55"/>
              <a:gd name="T31" fmla="*/ 950366597 h 55"/>
              <a:gd name="T32" fmla="*/ 696938881 w 55"/>
              <a:gd name="T33" fmla="*/ 1362190996 h 55"/>
              <a:gd name="T34" fmla="*/ 760297985 w 55"/>
              <a:gd name="T35" fmla="*/ 1362190996 h 55"/>
              <a:gd name="T36" fmla="*/ 823657088 w 55"/>
              <a:gd name="T37" fmla="*/ 1362190996 h 55"/>
              <a:gd name="T38" fmla="*/ 1425560129 w 55"/>
              <a:gd name="T39" fmla="*/ 728613265 h 55"/>
              <a:gd name="T40" fmla="*/ 1457236866 w 55"/>
              <a:gd name="T41" fmla="*/ 696936630 h 55"/>
              <a:gd name="T42" fmla="*/ 1425560129 w 55"/>
              <a:gd name="T43" fmla="*/ 633577731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764" name="Freeform 45"/>
          <p:cNvSpPr>
            <a:spLocks noEditPoints="1"/>
          </p:cNvSpPr>
          <p:nvPr userDrawn="1"/>
        </p:nvSpPr>
        <p:spPr bwMode="auto">
          <a:xfrm>
            <a:off x="4681538" y="3398838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765" name="Freeform 45"/>
          <p:cNvSpPr>
            <a:spLocks noEditPoints="1"/>
          </p:cNvSpPr>
          <p:nvPr userDrawn="1"/>
        </p:nvSpPr>
        <p:spPr bwMode="auto">
          <a:xfrm>
            <a:off x="4681538" y="4198938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76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65988" y="1132783"/>
            <a:ext cx="3800134" cy="141577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6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76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69" name="Text Placeholder 3"/>
          <p:cNvSpPr>
            <a:spLocks noGrp="1"/>
          </p:cNvSpPr>
          <p:nvPr>
            <p:ph type="body" sz="half" idx="18"/>
          </p:nvPr>
        </p:nvSpPr>
        <p:spPr>
          <a:xfrm>
            <a:off x="758508" y="2554467"/>
            <a:ext cx="362872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70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4681208" y="1132783"/>
            <a:ext cx="3800134" cy="141577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71" name="Text Placeholder 3"/>
          <p:cNvSpPr>
            <a:spLocks noGrp="1"/>
          </p:cNvSpPr>
          <p:nvPr>
            <p:ph type="body" sz="half" idx="20"/>
          </p:nvPr>
        </p:nvSpPr>
        <p:spPr>
          <a:xfrm>
            <a:off x="4773728" y="2554467"/>
            <a:ext cx="362872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72" name="Text Placeholder 3"/>
          <p:cNvSpPr>
            <a:spLocks noGrp="1"/>
          </p:cNvSpPr>
          <p:nvPr>
            <p:ph type="body" sz="half" idx="15"/>
          </p:nvPr>
        </p:nvSpPr>
        <p:spPr>
          <a:xfrm>
            <a:off x="1053155" y="3360249"/>
            <a:ext cx="3393717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773" name="Text Placeholder 3"/>
          <p:cNvSpPr>
            <a:spLocks noGrp="1"/>
          </p:cNvSpPr>
          <p:nvPr>
            <p:ph type="body" sz="half" idx="25"/>
          </p:nvPr>
        </p:nvSpPr>
        <p:spPr>
          <a:xfrm>
            <a:off x="1053154" y="3067261"/>
            <a:ext cx="3393717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74" name="Text Placeholder 3"/>
          <p:cNvSpPr>
            <a:spLocks noGrp="1"/>
          </p:cNvSpPr>
          <p:nvPr>
            <p:ph type="body" sz="half" idx="26"/>
          </p:nvPr>
        </p:nvSpPr>
        <p:spPr>
          <a:xfrm>
            <a:off x="1053155" y="4113434"/>
            <a:ext cx="3393717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775" name="Text Placeholder 3"/>
          <p:cNvSpPr>
            <a:spLocks noGrp="1"/>
          </p:cNvSpPr>
          <p:nvPr>
            <p:ph type="body" sz="half" idx="27"/>
          </p:nvPr>
        </p:nvSpPr>
        <p:spPr>
          <a:xfrm>
            <a:off x="1053154" y="3820446"/>
            <a:ext cx="3393717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76" name="Text Placeholder 3"/>
          <p:cNvSpPr>
            <a:spLocks noGrp="1"/>
          </p:cNvSpPr>
          <p:nvPr>
            <p:ph type="body" sz="half" idx="28"/>
          </p:nvPr>
        </p:nvSpPr>
        <p:spPr>
          <a:xfrm>
            <a:off x="5068375" y="3352138"/>
            <a:ext cx="3411482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777" name="Text Placeholder 3"/>
          <p:cNvSpPr>
            <a:spLocks noGrp="1"/>
          </p:cNvSpPr>
          <p:nvPr>
            <p:ph type="body" sz="half" idx="29"/>
          </p:nvPr>
        </p:nvSpPr>
        <p:spPr>
          <a:xfrm>
            <a:off x="5068374" y="3059150"/>
            <a:ext cx="341148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78" name="Text Placeholder 3"/>
          <p:cNvSpPr>
            <a:spLocks noGrp="1"/>
          </p:cNvSpPr>
          <p:nvPr>
            <p:ph type="body" sz="half" idx="30"/>
          </p:nvPr>
        </p:nvSpPr>
        <p:spPr>
          <a:xfrm>
            <a:off x="5068375" y="4152537"/>
            <a:ext cx="3411482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779" name="Text Placeholder 3"/>
          <p:cNvSpPr>
            <a:spLocks noGrp="1"/>
          </p:cNvSpPr>
          <p:nvPr>
            <p:ph type="body" sz="half" idx="31"/>
          </p:nvPr>
        </p:nvSpPr>
        <p:spPr>
          <a:xfrm>
            <a:off x="5068374" y="3859549"/>
            <a:ext cx="341148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53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3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537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537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53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537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37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53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37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37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3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37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37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3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760" grpId="0" animBg="1"/>
      <p:bldP spid="1053761" grpId="0" animBg="1"/>
      <p:bldP spid="1053762" grpId="0" animBg="1"/>
      <p:bldP spid="1053763" grpId="0" animBg="1"/>
    </p:bld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2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33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31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734672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32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677356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33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620040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34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562725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85" name="Round Same Side Corner Rectangle 14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086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B46A471-8709-4E61-BDCC-902FEFE48CDD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087" name="Rectangle 17"/>
          <p:cNvSpPr/>
          <p:nvPr userDrawn="1"/>
        </p:nvSpPr>
        <p:spPr>
          <a:xfrm>
            <a:off x="381000" y="1185863"/>
            <a:ext cx="1600200" cy="20796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88" name="Rectangle 18"/>
          <p:cNvSpPr/>
          <p:nvPr userDrawn="1"/>
        </p:nvSpPr>
        <p:spPr>
          <a:xfrm>
            <a:off x="2085975" y="1185863"/>
            <a:ext cx="1600200" cy="20796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89" name="Rectangle 19"/>
          <p:cNvSpPr/>
          <p:nvPr userDrawn="1"/>
        </p:nvSpPr>
        <p:spPr>
          <a:xfrm>
            <a:off x="3798888" y="1185863"/>
            <a:ext cx="1600200" cy="20796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90" name="Rectangle 21"/>
          <p:cNvSpPr/>
          <p:nvPr userDrawn="1"/>
        </p:nvSpPr>
        <p:spPr>
          <a:xfrm>
            <a:off x="5495925" y="1185863"/>
            <a:ext cx="1600200" cy="20796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91" name="Rectangle 22"/>
          <p:cNvSpPr/>
          <p:nvPr userDrawn="1"/>
        </p:nvSpPr>
        <p:spPr>
          <a:xfrm>
            <a:off x="7172325" y="1185863"/>
            <a:ext cx="1600200" cy="20796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9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09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94" name="Text Placeholder 3"/>
          <p:cNvSpPr>
            <a:spLocks noGrp="1"/>
          </p:cNvSpPr>
          <p:nvPr>
            <p:ph type="body" sz="half" idx="23"/>
          </p:nvPr>
        </p:nvSpPr>
        <p:spPr>
          <a:xfrm>
            <a:off x="381001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095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381000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96" name="Text Placeholder 3"/>
          <p:cNvSpPr>
            <a:spLocks noGrp="1"/>
          </p:cNvSpPr>
          <p:nvPr>
            <p:ph type="body" sz="half" idx="34"/>
          </p:nvPr>
        </p:nvSpPr>
        <p:spPr>
          <a:xfrm>
            <a:off x="2085890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097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085889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98" name="Text Placeholder 3"/>
          <p:cNvSpPr>
            <a:spLocks noGrp="1"/>
          </p:cNvSpPr>
          <p:nvPr>
            <p:ph type="body" sz="half" idx="36"/>
          </p:nvPr>
        </p:nvSpPr>
        <p:spPr>
          <a:xfrm>
            <a:off x="3799163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099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3799162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00" name="Text Placeholder 3"/>
          <p:cNvSpPr>
            <a:spLocks noGrp="1"/>
          </p:cNvSpPr>
          <p:nvPr>
            <p:ph type="body" sz="half" idx="38"/>
          </p:nvPr>
        </p:nvSpPr>
        <p:spPr>
          <a:xfrm>
            <a:off x="5495227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101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495226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02" name="Text Placeholder 3"/>
          <p:cNvSpPr>
            <a:spLocks noGrp="1"/>
          </p:cNvSpPr>
          <p:nvPr>
            <p:ph type="body" sz="half" idx="40"/>
          </p:nvPr>
        </p:nvSpPr>
        <p:spPr>
          <a:xfrm>
            <a:off x="7171626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103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7171625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04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381000" y="3028150"/>
            <a:ext cx="8390826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4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4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54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4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54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087" grpId="0" animBg="1"/>
      <p:bldP spid="1054088" grpId="0" animBg="1"/>
      <p:bldP spid="1054089" grpId="0" animBg="1"/>
      <p:bldP spid="1054090" grpId="0" animBg="1"/>
      <p:bldP spid="1054091" grpId="0" animBg="1"/>
    </p:bld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83" name="Round Same Side Corner Rectangle 14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784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A1B54CA-C6A9-4C17-93A9-65A8DD0DEE00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785" name="Rectangle 18"/>
          <p:cNvSpPr/>
          <p:nvPr userDrawn="1"/>
        </p:nvSpPr>
        <p:spPr>
          <a:xfrm>
            <a:off x="447675" y="1225550"/>
            <a:ext cx="1600200" cy="20637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86" name="Rectangle 21"/>
          <p:cNvSpPr/>
          <p:nvPr userDrawn="1"/>
        </p:nvSpPr>
        <p:spPr>
          <a:xfrm>
            <a:off x="2108200" y="1225550"/>
            <a:ext cx="1600200" cy="20637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87" name="Rectangle 22"/>
          <p:cNvSpPr/>
          <p:nvPr userDrawn="1"/>
        </p:nvSpPr>
        <p:spPr>
          <a:xfrm>
            <a:off x="3771900" y="1225550"/>
            <a:ext cx="1600200" cy="2063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88" name="Rectangle 25"/>
          <p:cNvSpPr/>
          <p:nvPr userDrawn="1"/>
        </p:nvSpPr>
        <p:spPr>
          <a:xfrm>
            <a:off x="5429250" y="1225550"/>
            <a:ext cx="1600200" cy="2063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89" name="Rectangle 30"/>
          <p:cNvSpPr/>
          <p:nvPr userDrawn="1"/>
        </p:nvSpPr>
        <p:spPr>
          <a:xfrm>
            <a:off x="7086600" y="1225550"/>
            <a:ext cx="1600200" cy="2063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9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79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92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48375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93" name="Text Placeholder 3"/>
          <p:cNvSpPr>
            <a:spLocks noGrp="1"/>
          </p:cNvSpPr>
          <p:nvPr>
            <p:ph type="body" sz="half" idx="23"/>
          </p:nvPr>
        </p:nvSpPr>
        <p:spPr>
          <a:xfrm>
            <a:off x="448375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794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2108354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95" name="Text Placeholder 3"/>
          <p:cNvSpPr>
            <a:spLocks noGrp="1"/>
          </p:cNvSpPr>
          <p:nvPr>
            <p:ph type="body" sz="half" idx="25"/>
          </p:nvPr>
        </p:nvSpPr>
        <p:spPr>
          <a:xfrm>
            <a:off x="2108354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796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77230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97" name="Text Placeholder 3"/>
          <p:cNvSpPr>
            <a:spLocks noGrp="1"/>
          </p:cNvSpPr>
          <p:nvPr>
            <p:ph type="body" sz="half" idx="27"/>
          </p:nvPr>
        </p:nvSpPr>
        <p:spPr>
          <a:xfrm>
            <a:off x="377230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798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42865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99" name="Text Placeholder 3"/>
          <p:cNvSpPr>
            <a:spLocks noGrp="1"/>
          </p:cNvSpPr>
          <p:nvPr>
            <p:ph type="body" sz="half" idx="29"/>
          </p:nvPr>
        </p:nvSpPr>
        <p:spPr>
          <a:xfrm>
            <a:off x="542865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800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08660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01" name="Text Placeholder 3"/>
          <p:cNvSpPr>
            <a:spLocks noGrp="1"/>
          </p:cNvSpPr>
          <p:nvPr>
            <p:ph type="body" sz="half" idx="31"/>
          </p:nvPr>
        </p:nvSpPr>
        <p:spPr>
          <a:xfrm>
            <a:off x="708660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802" name="Text Placeholder 3"/>
          <p:cNvSpPr>
            <a:spLocks noGrp="1"/>
          </p:cNvSpPr>
          <p:nvPr>
            <p:ph type="body" sz="half" idx="15"/>
          </p:nvPr>
        </p:nvSpPr>
        <p:spPr>
          <a:xfrm>
            <a:off x="448375" y="3486150"/>
            <a:ext cx="8238425" cy="12192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2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3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3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53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3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53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785" grpId="0" animBg="1"/>
    </p:bldLst>
  </p:timing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09" name="Round Same Side Corner Rectangle 12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310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954F431-3D88-4803-B347-9279054CB4AB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311" name="Rectangle 14"/>
          <p:cNvSpPr/>
          <p:nvPr userDrawn="1"/>
        </p:nvSpPr>
        <p:spPr>
          <a:xfrm>
            <a:off x="1343025" y="108743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312" name="Rectangle 15"/>
          <p:cNvSpPr/>
          <p:nvPr userDrawn="1"/>
        </p:nvSpPr>
        <p:spPr>
          <a:xfrm>
            <a:off x="654050" y="1087438"/>
            <a:ext cx="688975" cy="83661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01</a:t>
            </a:r>
          </a:p>
        </p:txBody>
      </p:sp>
      <p:sp>
        <p:nvSpPr>
          <p:cNvPr id="1053313" name="Rectangle 16"/>
          <p:cNvSpPr/>
          <p:nvPr userDrawn="1"/>
        </p:nvSpPr>
        <p:spPr>
          <a:xfrm>
            <a:off x="1343025" y="200818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314" name="Rectangle 17"/>
          <p:cNvSpPr/>
          <p:nvPr userDrawn="1"/>
        </p:nvSpPr>
        <p:spPr>
          <a:xfrm>
            <a:off x="654050" y="2008188"/>
            <a:ext cx="688975" cy="8366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02</a:t>
            </a:r>
          </a:p>
        </p:txBody>
      </p:sp>
      <p:sp>
        <p:nvSpPr>
          <p:cNvPr id="1053315" name="Rectangle 18"/>
          <p:cNvSpPr/>
          <p:nvPr userDrawn="1"/>
        </p:nvSpPr>
        <p:spPr>
          <a:xfrm>
            <a:off x="1343025" y="2932113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316" name="Rectangle 19"/>
          <p:cNvSpPr/>
          <p:nvPr userDrawn="1"/>
        </p:nvSpPr>
        <p:spPr>
          <a:xfrm>
            <a:off x="654050" y="2932113"/>
            <a:ext cx="688975" cy="83661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03</a:t>
            </a:r>
          </a:p>
        </p:txBody>
      </p:sp>
      <p:sp>
        <p:nvSpPr>
          <p:cNvPr id="1053317" name="Rectangle 20"/>
          <p:cNvSpPr/>
          <p:nvPr userDrawn="1"/>
        </p:nvSpPr>
        <p:spPr>
          <a:xfrm>
            <a:off x="1343025" y="385603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318" name="Rectangle 21"/>
          <p:cNvSpPr/>
          <p:nvPr userDrawn="1"/>
        </p:nvSpPr>
        <p:spPr>
          <a:xfrm>
            <a:off x="654050" y="3856038"/>
            <a:ext cx="688975" cy="8366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04</a:t>
            </a:r>
          </a:p>
        </p:txBody>
      </p:sp>
      <p:sp>
        <p:nvSpPr>
          <p:cNvPr id="105331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32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321" name="Text Placeholder 3"/>
          <p:cNvSpPr>
            <a:spLocks noGrp="1"/>
          </p:cNvSpPr>
          <p:nvPr>
            <p:ph type="body" sz="half" idx="28"/>
          </p:nvPr>
        </p:nvSpPr>
        <p:spPr>
          <a:xfrm>
            <a:off x="1453168" y="1446213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322" name="Text Placeholder 3"/>
          <p:cNvSpPr>
            <a:spLocks noGrp="1"/>
          </p:cNvSpPr>
          <p:nvPr>
            <p:ph type="body" sz="half" idx="29"/>
          </p:nvPr>
        </p:nvSpPr>
        <p:spPr>
          <a:xfrm>
            <a:off x="1453167" y="115322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32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181599" y="1090708"/>
            <a:ext cx="3285925" cy="357754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24" name="Text Placeholder 3"/>
          <p:cNvSpPr>
            <a:spLocks noGrp="1"/>
          </p:cNvSpPr>
          <p:nvPr>
            <p:ph type="body" sz="half" idx="33"/>
          </p:nvPr>
        </p:nvSpPr>
        <p:spPr>
          <a:xfrm>
            <a:off x="1453168" y="236743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325" name="Text Placeholder 3"/>
          <p:cNvSpPr>
            <a:spLocks noGrp="1"/>
          </p:cNvSpPr>
          <p:nvPr>
            <p:ph type="body" sz="half" idx="34"/>
          </p:nvPr>
        </p:nvSpPr>
        <p:spPr>
          <a:xfrm>
            <a:off x="1453167" y="207445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326" name="Text Placeholder 3"/>
          <p:cNvSpPr>
            <a:spLocks noGrp="1"/>
          </p:cNvSpPr>
          <p:nvPr>
            <p:ph type="body" sz="half" idx="35"/>
          </p:nvPr>
        </p:nvSpPr>
        <p:spPr>
          <a:xfrm>
            <a:off x="1453168" y="3291463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327" name="Text Placeholder 3"/>
          <p:cNvSpPr>
            <a:spLocks noGrp="1"/>
          </p:cNvSpPr>
          <p:nvPr>
            <p:ph type="body" sz="half" idx="36"/>
          </p:nvPr>
        </p:nvSpPr>
        <p:spPr>
          <a:xfrm>
            <a:off x="1453167" y="299847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328" name="Text Placeholder 3"/>
          <p:cNvSpPr>
            <a:spLocks noGrp="1"/>
          </p:cNvSpPr>
          <p:nvPr>
            <p:ph type="body" sz="half" idx="37"/>
          </p:nvPr>
        </p:nvSpPr>
        <p:spPr>
          <a:xfrm>
            <a:off x="1453168" y="421548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329" name="Text Placeholder 3"/>
          <p:cNvSpPr>
            <a:spLocks noGrp="1"/>
          </p:cNvSpPr>
          <p:nvPr>
            <p:ph type="body" sz="half" idx="38"/>
          </p:nvPr>
        </p:nvSpPr>
        <p:spPr>
          <a:xfrm>
            <a:off x="1453167" y="392250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53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3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3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3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53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53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53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53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53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53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53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53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53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53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311" grpId="0" animBg="1"/>
      <p:bldP spid="1053312" grpId="0" animBg="1"/>
      <p:bldP spid="1053313" grpId="0" animBg="1"/>
      <p:bldP spid="1053314" grpId="0" animBg="1"/>
      <p:bldP spid="1053315" grpId="0" animBg="1"/>
      <p:bldP spid="1053316" grpId="0" animBg="1"/>
      <p:bldP spid="1053317" grpId="0" animBg="1"/>
      <p:bldP spid="1053318" grpId="0" animBg="1"/>
    </p:bld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43" name="Round Same Side Corner Rectangle 10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544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9DB1B85-6F8C-47A5-8B65-41FEAF03A03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1100" name="Group 25"/>
          <p:cNvGrpSpPr/>
          <p:nvPr userDrawn="1"/>
        </p:nvGrpSpPr>
        <p:grpSpPr bwMode="auto">
          <a:xfrm>
            <a:off x="4676775" y="2573338"/>
            <a:ext cx="3810000" cy="914400"/>
            <a:chOff x="648100" y="3562350"/>
            <a:chExt cx="3583374" cy="914400"/>
          </a:xfrm>
        </p:grpSpPr>
        <p:sp>
          <p:nvSpPr>
            <p:cNvPr id="1053545" name="Rectangle 13"/>
            <p:cNvSpPr/>
            <p:nvPr userDrawn="1"/>
          </p:nvSpPr>
          <p:spPr>
            <a:xfrm>
              <a:off x="800393" y="3562350"/>
              <a:ext cx="3431081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3546" name="Rectangle 14"/>
            <p:cNvSpPr/>
            <p:nvPr userDrawn="1"/>
          </p:nvSpPr>
          <p:spPr>
            <a:xfrm>
              <a:off x="648100" y="3562350"/>
              <a:ext cx="152293" cy="91440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1101" name="Group 25"/>
          <p:cNvGrpSpPr/>
          <p:nvPr userDrawn="1"/>
        </p:nvGrpSpPr>
        <p:grpSpPr bwMode="auto">
          <a:xfrm>
            <a:off x="4676775" y="3622675"/>
            <a:ext cx="3810000" cy="914400"/>
            <a:chOff x="648100" y="3562350"/>
            <a:chExt cx="3583374" cy="914400"/>
          </a:xfrm>
        </p:grpSpPr>
        <p:sp>
          <p:nvSpPr>
            <p:cNvPr id="1053547" name="Rectangle 20"/>
            <p:cNvSpPr/>
            <p:nvPr userDrawn="1"/>
          </p:nvSpPr>
          <p:spPr>
            <a:xfrm>
              <a:off x="800393" y="3562350"/>
              <a:ext cx="3431081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3548" name="Rectangle 21"/>
            <p:cNvSpPr/>
            <p:nvPr userDrawn="1"/>
          </p:nvSpPr>
          <p:spPr>
            <a:xfrm>
              <a:off x="648100" y="3562350"/>
              <a:ext cx="152293" cy="9144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354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7700" y="1278154"/>
            <a:ext cx="3810000" cy="32747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5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55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552" name="Text Placeholder 3"/>
          <p:cNvSpPr>
            <a:spLocks noGrp="1"/>
          </p:cNvSpPr>
          <p:nvPr>
            <p:ph type="body" sz="half" idx="16"/>
          </p:nvPr>
        </p:nvSpPr>
        <p:spPr>
          <a:xfrm>
            <a:off x="4948442" y="297161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553" name="Text Placeholder 3"/>
          <p:cNvSpPr>
            <a:spLocks noGrp="1"/>
          </p:cNvSpPr>
          <p:nvPr>
            <p:ph type="body" sz="half" idx="25"/>
          </p:nvPr>
        </p:nvSpPr>
        <p:spPr>
          <a:xfrm>
            <a:off x="4948441" y="267863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554" name="Text Placeholder 3"/>
          <p:cNvSpPr>
            <a:spLocks noGrp="1"/>
          </p:cNvSpPr>
          <p:nvPr>
            <p:ph type="body" sz="half" idx="26"/>
          </p:nvPr>
        </p:nvSpPr>
        <p:spPr>
          <a:xfrm>
            <a:off x="4704523" y="1571141"/>
            <a:ext cx="3782252" cy="850013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555" name="Text Placeholder 3"/>
          <p:cNvSpPr>
            <a:spLocks noGrp="1"/>
          </p:cNvSpPr>
          <p:nvPr>
            <p:ph type="body" sz="half" idx="27"/>
          </p:nvPr>
        </p:nvSpPr>
        <p:spPr>
          <a:xfrm>
            <a:off x="4704522" y="1278154"/>
            <a:ext cx="378225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556" name="Text Placeholder 3"/>
          <p:cNvSpPr>
            <a:spLocks noGrp="1"/>
          </p:cNvSpPr>
          <p:nvPr>
            <p:ph type="body" sz="half" idx="28"/>
          </p:nvPr>
        </p:nvSpPr>
        <p:spPr>
          <a:xfrm>
            <a:off x="4948442" y="4021355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557" name="Text Placeholder 3"/>
          <p:cNvSpPr>
            <a:spLocks noGrp="1"/>
          </p:cNvSpPr>
          <p:nvPr>
            <p:ph type="body" sz="half" idx="29"/>
          </p:nvPr>
        </p:nvSpPr>
        <p:spPr>
          <a:xfrm>
            <a:off x="4948441" y="3728367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38" name="Round Same Side Corner Rectangle 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439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96427F0-9E97-4419-AF3D-3F5727860D0F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440" name="Rectangle 14"/>
          <p:cNvSpPr/>
          <p:nvPr userDrawn="1"/>
        </p:nvSpPr>
        <p:spPr>
          <a:xfrm>
            <a:off x="428625" y="1147763"/>
            <a:ext cx="4086225" cy="18621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441" name="Rectangle 15"/>
          <p:cNvSpPr/>
          <p:nvPr userDrawn="1"/>
        </p:nvSpPr>
        <p:spPr>
          <a:xfrm>
            <a:off x="4606925" y="1147763"/>
            <a:ext cx="4084638" cy="18621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44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44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44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29124" y="3009254"/>
            <a:ext cx="4085123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45" name="Text Placeholder 3"/>
          <p:cNvSpPr>
            <a:spLocks noGrp="1"/>
          </p:cNvSpPr>
          <p:nvPr>
            <p:ph type="body" sz="half" idx="22"/>
          </p:nvPr>
        </p:nvSpPr>
        <p:spPr>
          <a:xfrm>
            <a:off x="558246" y="1539366"/>
            <a:ext cx="384169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46" name="Text Placeholder 3"/>
          <p:cNvSpPr>
            <a:spLocks noGrp="1"/>
          </p:cNvSpPr>
          <p:nvPr>
            <p:ph type="body" sz="half" idx="23"/>
          </p:nvPr>
        </p:nvSpPr>
        <p:spPr>
          <a:xfrm>
            <a:off x="558246" y="1273894"/>
            <a:ext cx="384169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447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606502" y="3009254"/>
            <a:ext cx="4085123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48" name="Text Placeholder 3"/>
          <p:cNvSpPr>
            <a:spLocks noGrp="1"/>
          </p:cNvSpPr>
          <p:nvPr>
            <p:ph type="body" sz="half" idx="34"/>
          </p:nvPr>
        </p:nvSpPr>
        <p:spPr>
          <a:xfrm>
            <a:off x="4735624" y="1539366"/>
            <a:ext cx="384169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49" name="Text Placeholder 3"/>
          <p:cNvSpPr>
            <a:spLocks noGrp="1"/>
          </p:cNvSpPr>
          <p:nvPr>
            <p:ph type="body" sz="half" idx="35"/>
          </p:nvPr>
        </p:nvSpPr>
        <p:spPr>
          <a:xfrm>
            <a:off x="4735624" y="1273894"/>
            <a:ext cx="384169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4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4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440" grpId="0" animBg="1"/>
      <p:bldP spid="1054441" grpId="0" animBg="1"/>
    </p:bldLst>
  </p:timing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1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11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1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48374" y="3127238"/>
            <a:ext cx="8238425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17" name="Text Placeholder 3"/>
          <p:cNvSpPr>
            <a:spLocks noGrp="1"/>
          </p:cNvSpPr>
          <p:nvPr>
            <p:ph type="body" sz="half" idx="22"/>
          </p:nvPr>
        </p:nvSpPr>
        <p:spPr>
          <a:xfrm>
            <a:off x="445175" y="1531562"/>
            <a:ext cx="4050625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118" name="Text Placeholder 3"/>
          <p:cNvSpPr>
            <a:spLocks noGrp="1"/>
          </p:cNvSpPr>
          <p:nvPr>
            <p:ph type="body" sz="half" idx="23"/>
          </p:nvPr>
        </p:nvSpPr>
        <p:spPr>
          <a:xfrm>
            <a:off x="445175" y="1236594"/>
            <a:ext cx="405062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119" name="Text Placeholder 3"/>
          <p:cNvSpPr>
            <a:spLocks noGrp="1"/>
          </p:cNvSpPr>
          <p:nvPr>
            <p:ph type="body" sz="half" idx="33"/>
          </p:nvPr>
        </p:nvSpPr>
        <p:spPr>
          <a:xfrm>
            <a:off x="4648201" y="1531562"/>
            <a:ext cx="403860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120" name="Text Placeholder 3"/>
          <p:cNvSpPr>
            <a:spLocks noGrp="1"/>
          </p:cNvSpPr>
          <p:nvPr>
            <p:ph type="body" sz="half" idx="34"/>
          </p:nvPr>
        </p:nvSpPr>
        <p:spPr>
          <a:xfrm>
            <a:off x="4648201" y="1236594"/>
            <a:ext cx="40386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7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07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7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57725" y="1132776"/>
            <a:ext cx="2466475" cy="1148414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74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57725" y="2380050"/>
            <a:ext cx="2466475" cy="114841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75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7726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076" name="Text Placeholder 3"/>
          <p:cNvSpPr>
            <a:spLocks noGrp="1"/>
          </p:cNvSpPr>
          <p:nvPr>
            <p:ph type="body" sz="half" idx="27"/>
          </p:nvPr>
        </p:nvSpPr>
        <p:spPr>
          <a:xfrm>
            <a:off x="657725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77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3331744" y="1132776"/>
            <a:ext cx="2466475" cy="1148414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78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3331744" y="2380050"/>
            <a:ext cx="2466475" cy="1148414"/>
          </a:xfrm>
          <a:prstGeom prst="rect">
            <a:avLst/>
          </a:prstGeom>
          <a:solidFill>
            <a:schemeClr val="accent5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79" name="Text Placeholder 3"/>
          <p:cNvSpPr>
            <a:spLocks noGrp="1"/>
          </p:cNvSpPr>
          <p:nvPr>
            <p:ph type="body" sz="half" idx="28"/>
          </p:nvPr>
        </p:nvSpPr>
        <p:spPr>
          <a:xfrm>
            <a:off x="3327734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080" name="Text Placeholder 3"/>
          <p:cNvSpPr>
            <a:spLocks noGrp="1"/>
          </p:cNvSpPr>
          <p:nvPr>
            <p:ph type="body" sz="half" idx="29"/>
          </p:nvPr>
        </p:nvSpPr>
        <p:spPr>
          <a:xfrm>
            <a:off x="3327733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81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6005763" y="1132776"/>
            <a:ext cx="2466475" cy="114841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82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6005763" y="2380050"/>
            <a:ext cx="2466475" cy="1148414"/>
          </a:xfrm>
          <a:prstGeom prst="rect">
            <a:avLst/>
          </a:prstGeom>
          <a:solidFill>
            <a:schemeClr val="accent6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83" name="Text Placeholder 3"/>
          <p:cNvSpPr>
            <a:spLocks noGrp="1"/>
          </p:cNvSpPr>
          <p:nvPr>
            <p:ph type="body" sz="half" idx="30"/>
          </p:nvPr>
        </p:nvSpPr>
        <p:spPr>
          <a:xfrm>
            <a:off x="6005764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084" name="Text Placeholder 3"/>
          <p:cNvSpPr>
            <a:spLocks noGrp="1"/>
          </p:cNvSpPr>
          <p:nvPr>
            <p:ph type="body" sz="half" idx="31"/>
          </p:nvPr>
        </p:nvSpPr>
        <p:spPr>
          <a:xfrm>
            <a:off x="6005763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3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23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4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57725" y="1132776"/>
            <a:ext cx="3806120" cy="1148414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41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57725" y="2380050"/>
            <a:ext cx="3806120" cy="1148414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42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7726" y="3977263"/>
            <a:ext cx="3812308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243" name="Text Placeholder 3"/>
          <p:cNvSpPr>
            <a:spLocks noGrp="1"/>
          </p:cNvSpPr>
          <p:nvPr>
            <p:ph type="body" sz="half" idx="27"/>
          </p:nvPr>
        </p:nvSpPr>
        <p:spPr>
          <a:xfrm>
            <a:off x="657725" y="3684275"/>
            <a:ext cx="381230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44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4682763" y="1132776"/>
            <a:ext cx="3806120" cy="114841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4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4682763" y="2380050"/>
            <a:ext cx="3806120" cy="114841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46" name="Text Placeholder 3"/>
          <p:cNvSpPr>
            <a:spLocks noGrp="1"/>
          </p:cNvSpPr>
          <p:nvPr>
            <p:ph type="body" sz="half" idx="30"/>
          </p:nvPr>
        </p:nvSpPr>
        <p:spPr>
          <a:xfrm>
            <a:off x="4682764" y="3977263"/>
            <a:ext cx="3812308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247" name="Text Placeholder 3"/>
          <p:cNvSpPr>
            <a:spLocks noGrp="1"/>
          </p:cNvSpPr>
          <p:nvPr>
            <p:ph type="body" sz="half" idx="31"/>
          </p:nvPr>
        </p:nvSpPr>
        <p:spPr>
          <a:xfrm>
            <a:off x="4682763" y="3684275"/>
            <a:ext cx="381230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88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589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81A813D-86C6-4C54-86DC-388F09DA5F40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590" name="Rectangle 21"/>
          <p:cNvSpPr/>
          <p:nvPr userDrawn="1"/>
        </p:nvSpPr>
        <p:spPr>
          <a:xfrm>
            <a:off x="542925" y="1839913"/>
            <a:ext cx="1905000" cy="2760662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591" name="Rectangle 22"/>
          <p:cNvSpPr/>
          <p:nvPr userDrawn="1"/>
        </p:nvSpPr>
        <p:spPr>
          <a:xfrm>
            <a:off x="2590800" y="1839913"/>
            <a:ext cx="1905000" cy="2760662"/>
          </a:xfrm>
          <a:prstGeom prst="rect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592" name="Rectangle 23"/>
          <p:cNvSpPr/>
          <p:nvPr userDrawn="1"/>
        </p:nvSpPr>
        <p:spPr>
          <a:xfrm>
            <a:off x="4648200" y="1839913"/>
            <a:ext cx="1905000" cy="2760662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593" name="Rectangle 24"/>
          <p:cNvSpPr/>
          <p:nvPr userDrawn="1"/>
        </p:nvSpPr>
        <p:spPr>
          <a:xfrm>
            <a:off x="6711950" y="1839913"/>
            <a:ext cx="1905000" cy="2760662"/>
          </a:xfrm>
          <a:prstGeom prst="rect">
            <a:avLst/>
          </a:prstGeom>
          <a:solidFill>
            <a:schemeClr val="accent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06" name="Group 12"/>
          <p:cNvGrpSpPr/>
          <p:nvPr userDrawn="1"/>
        </p:nvGrpSpPr>
        <p:grpSpPr bwMode="auto">
          <a:xfrm>
            <a:off x="542925" y="1436688"/>
            <a:ext cx="1905000" cy="403225"/>
            <a:chOff x="609600" y="1276350"/>
            <a:chExt cx="1905000" cy="403331"/>
          </a:xfrm>
        </p:grpSpPr>
        <p:sp>
          <p:nvSpPr>
            <p:cNvPr id="1053594" name="Rectangle 26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3595" name="Isosceles Triangle 28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1107" name="Group 20"/>
          <p:cNvGrpSpPr/>
          <p:nvPr userDrawn="1"/>
        </p:nvGrpSpPr>
        <p:grpSpPr bwMode="auto">
          <a:xfrm>
            <a:off x="2590800" y="1436688"/>
            <a:ext cx="1905000" cy="403225"/>
            <a:chOff x="609600" y="1276350"/>
            <a:chExt cx="1905000" cy="403331"/>
          </a:xfrm>
        </p:grpSpPr>
        <p:sp>
          <p:nvSpPr>
            <p:cNvPr id="1053596" name="Rectangle 32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3597" name="Isosceles Triangle 33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1108" name="Group 34"/>
          <p:cNvGrpSpPr/>
          <p:nvPr userDrawn="1"/>
        </p:nvGrpSpPr>
        <p:grpSpPr bwMode="auto">
          <a:xfrm>
            <a:off x="4648200" y="1436688"/>
            <a:ext cx="1905000" cy="403225"/>
            <a:chOff x="609600" y="1276350"/>
            <a:chExt cx="1905000" cy="403331"/>
          </a:xfrm>
        </p:grpSpPr>
        <p:sp>
          <p:nvSpPr>
            <p:cNvPr id="1053598" name="Rectangle 35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3599" name="Isosceles Triangle 39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1109" name="Group 39"/>
          <p:cNvGrpSpPr/>
          <p:nvPr userDrawn="1"/>
        </p:nvGrpSpPr>
        <p:grpSpPr bwMode="auto">
          <a:xfrm>
            <a:off x="6711950" y="1436688"/>
            <a:ext cx="1905000" cy="403225"/>
            <a:chOff x="609600" y="1276350"/>
            <a:chExt cx="1905000" cy="403331"/>
          </a:xfrm>
        </p:grpSpPr>
        <p:sp>
          <p:nvSpPr>
            <p:cNvPr id="1053600" name="Rectangle 41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3601" name="Isosceles Triangle 42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360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9144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03" name="Text Placeholder 3"/>
          <p:cNvSpPr>
            <a:spLocks noGrp="1"/>
          </p:cNvSpPr>
          <p:nvPr>
            <p:ph type="body" sz="half" idx="16"/>
          </p:nvPr>
        </p:nvSpPr>
        <p:spPr>
          <a:xfrm>
            <a:off x="638175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04" name="Text Placeholder 3"/>
          <p:cNvSpPr>
            <a:spLocks noGrp="1"/>
          </p:cNvSpPr>
          <p:nvPr>
            <p:ph type="body" sz="half" idx="17"/>
          </p:nvPr>
        </p:nvSpPr>
        <p:spPr>
          <a:xfrm>
            <a:off x="638175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605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9718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06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86050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07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86050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60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0292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09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43450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10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43450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611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70866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12" name="Text Placeholder 3"/>
          <p:cNvSpPr>
            <a:spLocks noGrp="1"/>
          </p:cNvSpPr>
          <p:nvPr>
            <p:ph type="body" sz="half" idx="25"/>
          </p:nvPr>
        </p:nvSpPr>
        <p:spPr>
          <a:xfrm>
            <a:off x="6807176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13" name="Text Placeholder 3"/>
          <p:cNvSpPr>
            <a:spLocks noGrp="1"/>
          </p:cNvSpPr>
          <p:nvPr>
            <p:ph type="body" sz="half" idx="26"/>
          </p:nvPr>
        </p:nvSpPr>
        <p:spPr>
          <a:xfrm>
            <a:off x="6807176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61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61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16" name="Text Placeholder 3"/>
          <p:cNvSpPr>
            <a:spLocks noGrp="1"/>
          </p:cNvSpPr>
          <p:nvPr>
            <p:ph type="body" sz="half" idx="27"/>
          </p:nvPr>
        </p:nvSpPr>
        <p:spPr>
          <a:xfrm>
            <a:off x="638175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17" name="Text Placeholder 3"/>
          <p:cNvSpPr>
            <a:spLocks noGrp="1"/>
          </p:cNvSpPr>
          <p:nvPr>
            <p:ph type="body" sz="half" idx="28"/>
          </p:nvPr>
        </p:nvSpPr>
        <p:spPr>
          <a:xfrm>
            <a:off x="2686050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18" name="Text Placeholder 3"/>
          <p:cNvSpPr>
            <a:spLocks noGrp="1"/>
          </p:cNvSpPr>
          <p:nvPr>
            <p:ph type="body" sz="half" idx="29"/>
          </p:nvPr>
        </p:nvSpPr>
        <p:spPr>
          <a:xfrm>
            <a:off x="4743450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19" name="Text Placeholder 3"/>
          <p:cNvSpPr>
            <a:spLocks noGrp="1"/>
          </p:cNvSpPr>
          <p:nvPr>
            <p:ph type="body" sz="half" idx="30"/>
          </p:nvPr>
        </p:nvSpPr>
        <p:spPr>
          <a:xfrm>
            <a:off x="6807176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3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53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3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3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590" grpId="0" animBg="1"/>
      <p:bldP spid="1053591" grpId="0" animBg="1"/>
      <p:bldP spid="1053592" grpId="0" animBg="1"/>
      <p:bldP spid="1053593" grpId="0" animBg="1"/>
    </p:bldLst>
  </p:timing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93" name="Round Same Side Corner Rectangle 1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894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2A3A385-BFAF-4D0A-BEA2-AD4D0FA87B7B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895" name="Oval 13"/>
          <p:cNvSpPr/>
          <p:nvPr userDrawn="1"/>
        </p:nvSpPr>
        <p:spPr>
          <a:xfrm>
            <a:off x="2733675" y="165735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96" name="Freeform 104"/>
          <p:cNvSpPr>
            <a:spLocks noEditPoints="1"/>
          </p:cNvSpPr>
          <p:nvPr userDrawn="1"/>
        </p:nvSpPr>
        <p:spPr bwMode="auto">
          <a:xfrm>
            <a:off x="1624013" y="3184525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897" name="Freeform 154"/>
          <p:cNvSpPr/>
          <p:nvPr userDrawn="1"/>
        </p:nvSpPr>
        <p:spPr bwMode="auto">
          <a:xfrm>
            <a:off x="1897063" y="3203575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898" name="Freeform 188"/>
          <p:cNvSpPr/>
          <p:nvPr userDrawn="1"/>
        </p:nvSpPr>
        <p:spPr bwMode="auto">
          <a:xfrm>
            <a:off x="2163763" y="3190875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899" name="Freeform 65"/>
          <p:cNvSpPr>
            <a:spLocks noEditPoints="1"/>
          </p:cNvSpPr>
          <p:nvPr userDrawn="1"/>
        </p:nvSpPr>
        <p:spPr bwMode="auto">
          <a:xfrm>
            <a:off x="2432050" y="3181350"/>
            <a:ext cx="206375" cy="217488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900" name="Oval 18"/>
          <p:cNvSpPr/>
          <p:nvPr userDrawn="1"/>
        </p:nvSpPr>
        <p:spPr>
          <a:xfrm>
            <a:off x="4579938" y="165735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01" name="Freeform 104"/>
          <p:cNvSpPr>
            <a:spLocks noEditPoints="1"/>
          </p:cNvSpPr>
          <p:nvPr userDrawn="1"/>
        </p:nvSpPr>
        <p:spPr bwMode="auto">
          <a:xfrm>
            <a:off x="6416675" y="3184525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902" name="Freeform 154"/>
          <p:cNvSpPr/>
          <p:nvPr userDrawn="1"/>
        </p:nvSpPr>
        <p:spPr bwMode="auto">
          <a:xfrm>
            <a:off x="6689725" y="3203575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903" name="Freeform 188"/>
          <p:cNvSpPr/>
          <p:nvPr userDrawn="1"/>
        </p:nvSpPr>
        <p:spPr bwMode="auto">
          <a:xfrm>
            <a:off x="6956425" y="3190875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904" name="Freeform 65"/>
          <p:cNvSpPr>
            <a:spLocks noEditPoints="1"/>
          </p:cNvSpPr>
          <p:nvPr userDrawn="1"/>
        </p:nvSpPr>
        <p:spPr bwMode="auto">
          <a:xfrm>
            <a:off x="7224713" y="3181350"/>
            <a:ext cx="206375" cy="217488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cxnSp>
        <p:nvCxnSpPr>
          <p:cNvPr id="3145937" name="Straight Connector 26"/>
          <p:cNvCxnSpPr>
            <a:cxnSpLocks/>
          </p:cNvCxnSpPr>
          <p:nvPr userDrawn="1"/>
        </p:nvCxnSpPr>
        <p:spPr>
          <a:xfrm rot="10800000">
            <a:off x="1758950" y="1389063"/>
            <a:ext cx="2546350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8" name="Straight Connector 27"/>
          <p:cNvCxnSpPr>
            <a:cxnSpLocks/>
          </p:cNvCxnSpPr>
          <p:nvPr userDrawn="1"/>
        </p:nvCxnSpPr>
        <p:spPr>
          <a:xfrm rot="10800000">
            <a:off x="4838700" y="1390650"/>
            <a:ext cx="2536825" cy="31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2" name="Group 28"/>
          <p:cNvGrpSpPr/>
          <p:nvPr userDrawn="1"/>
        </p:nvGrpSpPr>
        <p:grpSpPr bwMode="auto">
          <a:xfrm>
            <a:off x="4305300" y="1123950"/>
            <a:ext cx="533400" cy="533400"/>
            <a:chOff x="4305300" y="1123950"/>
            <a:chExt cx="533400" cy="533400"/>
          </a:xfrm>
        </p:grpSpPr>
        <p:sp>
          <p:nvSpPr>
            <p:cNvPr id="1053905" name="Freeform 109"/>
            <p:cNvSpPr>
              <a:spLocks noEditPoints="1"/>
            </p:cNvSpPr>
            <p:nvPr userDrawn="1"/>
          </p:nvSpPr>
          <p:spPr bwMode="auto">
            <a:xfrm>
              <a:off x="4427538" y="1187450"/>
              <a:ext cx="288925" cy="32543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906" name="Oval 31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390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90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09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812380" y="173591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10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1000" y="1823852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11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1000" y="2409826"/>
            <a:ext cx="2248039" cy="6953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912" name="Text Placeholder 3"/>
          <p:cNvSpPr>
            <a:spLocks noGrp="1"/>
          </p:cNvSpPr>
          <p:nvPr>
            <p:ph type="body" sz="half" idx="30"/>
          </p:nvPr>
        </p:nvSpPr>
        <p:spPr>
          <a:xfrm>
            <a:off x="381000" y="2116839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13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657725" y="173591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14" name="Text Placeholder 3"/>
          <p:cNvSpPr>
            <a:spLocks noGrp="1"/>
          </p:cNvSpPr>
          <p:nvPr>
            <p:ph type="body" sz="half" idx="32"/>
          </p:nvPr>
        </p:nvSpPr>
        <p:spPr>
          <a:xfrm>
            <a:off x="6410325" y="1823852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15" name="Text Placeholder 3"/>
          <p:cNvSpPr>
            <a:spLocks noGrp="1"/>
          </p:cNvSpPr>
          <p:nvPr>
            <p:ph type="body" sz="half" idx="33"/>
          </p:nvPr>
        </p:nvSpPr>
        <p:spPr>
          <a:xfrm>
            <a:off x="6410325" y="2409826"/>
            <a:ext cx="2352675" cy="6953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916" name="Text Placeholder 3"/>
          <p:cNvSpPr>
            <a:spLocks noGrp="1"/>
          </p:cNvSpPr>
          <p:nvPr>
            <p:ph type="body" sz="half" idx="34"/>
          </p:nvPr>
        </p:nvSpPr>
        <p:spPr>
          <a:xfrm>
            <a:off x="6410325" y="2116839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45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45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38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38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3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38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38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3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38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38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3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38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38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3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38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38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3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39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39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3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39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39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3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39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39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3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539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39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53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39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39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3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895" grpId="0" animBg="1"/>
      <p:bldP spid="1053896" grpId="0" animBg="1"/>
      <p:bldP spid="1053897" grpId="0" animBg="1"/>
      <p:bldP spid="1053900" grpId="0" animBg="1"/>
      <p:bldP spid="1053901" grpId="0" animBg="1"/>
      <p:bldP spid="1053902" grpId="0" animBg="1"/>
    </p:bldLst>
  </p:timing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76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377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54BD35E8-626A-4052-98D7-7629529063B4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378" name="Oval 21"/>
          <p:cNvSpPr/>
          <p:nvPr userDrawn="1"/>
        </p:nvSpPr>
        <p:spPr>
          <a:xfrm>
            <a:off x="2795588" y="1446213"/>
            <a:ext cx="1590675" cy="15890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379" name="Freeform 104"/>
          <p:cNvSpPr>
            <a:spLocks noEditPoints="1"/>
          </p:cNvSpPr>
          <p:nvPr userDrawn="1"/>
        </p:nvSpPr>
        <p:spPr bwMode="auto">
          <a:xfrm>
            <a:off x="1624013" y="2738438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380" name="Freeform 154"/>
          <p:cNvSpPr/>
          <p:nvPr userDrawn="1"/>
        </p:nvSpPr>
        <p:spPr bwMode="auto">
          <a:xfrm>
            <a:off x="1897063" y="2757488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381" name="Freeform 188"/>
          <p:cNvSpPr/>
          <p:nvPr userDrawn="1"/>
        </p:nvSpPr>
        <p:spPr bwMode="auto">
          <a:xfrm>
            <a:off x="2163763" y="2744788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382" name="Freeform 65"/>
          <p:cNvSpPr>
            <a:spLocks noEditPoints="1"/>
          </p:cNvSpPr>
          <p:nvPr userDrawn="1"/>
        </p:nvSpPr>
        <p:spPr bwMode="auto">
          <a:xfrm>
            <a:off x="2432050" y="2735263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383" name="Oval 30"/>
          <p:cNvSpPr/>
          <p:nvPr userDrawn="1"/>
        </p:nvSpPr>
        <p:spPr>
          <a:xfrm>
            <a:off x="4641850" y="1446213"/>
            <a:ext cx="1589088" cy="15890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384" name="Freeform 104"/>
          <p:cNvSpPr>
            <a:spLocks noEditPoints="1"/>
          </p:cNvSpPr>
          <p:nvPr userDrawn="1"/>
        </p:nvSpPr>
        <p:spPr bwMode="auto">
          <a:xfrm>
            <a:off x="6416675" y="2738438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385" name="Freeform 154"/>
          <p:cNvSpPr/>
          <p:nvPr userDrawn="1"/>
        </p:nvSpPr>
        <p:spPr bwMode="auto">
          <a:xfrm>
            <a:off x="6689725" y="2757488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386" name="Freeform 188"/>
          <p:cNvSpPr/>
          <p:nvPr userDrawn="1"/>
        </p:nvSpPr>
        <p:spPr bwMode="auto">
          <a:xfrm>
            <a:off x="6956425" y="2744788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387" name="Freeform 65"/>
          <p:cNvSpPr>
            <a:spLocks noEditPoints="1"/>
          </p:cNvSpPr>
          <p:nvPr userDrawn="1"/>
        </p:nvSpPr>
        <p:spPr bwMode="auto">
          <a:xfrm>
            <a:off x="7224713" y="2735263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cxnSp>
        <p:nvCxnSpPr>
          <p:cNvPr id="3145925" name="Straight Connector 43"/>
          <p:cNvCxnSpPr>
            <a:cxnSpLocks/>
          </p:cNvCxnSpPr>
          <p:nvPr userDrawn="1"/>
        </p:nvCxnSpPr>
        <p:spPr>
          <a:xfrm rot="10800000">
            <a:off x="1758950" y="1228725"/>
            <a:ext cx="254635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26" name="Straight Connector 44"/>
          <p:cNvCxnSpPr>
            <a:cxnSpLocks/>
          </p:cNvCxnSpPr>
          <p:nvPr userDrawn="1"/>
        </p:nvCxnSpPr>
        <p:spPr>
          <a:xfrm rot="10800000">
            <a:off x="4838700" y="1228725"/>
            <a:ext cx="2536825" cy="31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85" name="Group 62"/>
          <p:cNvGrpSpPr/>
          <p:nvPr userDrawn="1"/>
        </p:nvGrpSpPr>
        <p:grpSpPr bwMode="auto">
          <a:xfrm>
            <a:off x="4305300" y="962025"/>
            <a:ext cx="533400" cy="533400"/>
            <a:chOff x="4305300" y="1123950"/>
            <a:chExt cx="533400" cy="533400"/>
          </a:xfrm>
        </p:grpSpPr>
        <p:sp>
          <p:nvSpPr>
            <p:cNvPr id="1053388" name="Freeform 109"/>
            <p:cNvSpPr>
              <a:spLocks noEditPoints="1"/>
            </p:cNvSpPr>
            <p:nvPr userDrawn="1"/>
          </p:nvSpPr>
          <p:spPr bwMode="auto">
            <a:xfrm>
              <a:off x="4427538" y="1187450"/>
              <a:ext cx="288925" cy="32543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389" name="Oval 4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3390" name="Oval 51"/>
          <p:cNvSpPr/>
          <p:nvPr userDrawn="1"/>
        </p:nvSpPr>
        <p:spPr>
          <a:xfrm>
            <a:off x="2795588" y="3117850"/>
            <a:ext cx="1590675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391" name="Freeform 104"/>
          <p:cNvSpPr>
            <a:spLocks noEditPoints="1"/>
          </p:cNvSpPr>
          <p:nvPr userDrawn="1"/>
        </p:nvSpPr>
        <p:spPr bwMode="auto">
          <a:xfrm>
            <a:off x="1624013" y="4424363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392" name="Freeform 154"/>
          <p:cNvSpPr/>
          <p:nvPr userDrawn="1"/>
        </p:nvSpPr>
        <p:spPr bwMode="auto">
          <a:xfrm>
            <a:off x="1897063" y="4443413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393" name="Freeform 188"/>
          <p:cNvSpPr/>
          <p:nvPr userDrawn="1"/>
        </p:nvSpPr>
        <p:spPr bwMode="auto">
          <a:xfrm>
            <a:off x="2163763" y="4430713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394" name="Freeform 65"/>
          <p:cNvSpPr>
            <a:spLocks noEditPoints="1"/>
          </p:cNvSpPr>
          <p:nvPr userDrawn="1"/>
        </p:nvSpPr>
        <p:spPr bwMode="auto">
          <a:xfrm>
            <a:off x="2432050" y="4421188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395" name="Oval 59"/>
          <p:cNvSpPr/>
          <p:nvPr userDrawn="1"/>
        </p:nvSpPr>
        <p:spPr>
          <a:xfrm>
            <a:off x="4641850" y="311785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396" name="Freeform 104"/>
          <p:cNvSpPr>
            <a:spLocks noEditPoints="1"/>
          </p:cNvSpPr>
          <p:nvPr userDrawn="1"/>
        </p:nvSpPr>
        <p:spPr bwMode="auto">
          <a:xfrm>
            <a:off x="6416675" y="4424363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397" name="Freeform 154"/>
          <p:cNvSpPr/>
          <p:nvPr userDrawn="1"/>
        </p:nvSpPr>
        <p:spPr bwMode="auto">
          <a:xfrm>
            <a:off x="6689725" y="4443413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398" name="Freeform 188"/>
          <p:cNvSpPr/>
          <p:nvPr userDrawn="1"/>
        </p:nvSpPr>
        <p:spPr bwMode="auto">
          <a:xfrm>
            <a:off x="6956425" y="4430713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399" name="Freeform 65"/>
          <p:cNvSpPr>
            <a:spLocks noEditPoints="1"/>
          </p:cNvSpPr>
          <p:nvPr userDrawn="1"/>
        </p:nvSpPr>
        <p:spPr bwMode="auto">
          <a:xfrm>
            <a:off x="7224713" y="4421188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40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40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02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869065" y="1518611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03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1000" y="1549862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04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1000" y="2135836"/>
            <a:ext cx="2248039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405" name="Text Placeholder 3"/>
          <p:cNvSpPr>
            <a:spLocks noGrp="1"/>
          </p:cNvSpPr>
          <p:nvPr>
            <p:ph type="body" sz="half" idx="30"/>
          </p:nvPr>
        </p:nvSpPr>
        <p:spPr>
          <a:xfrm>
            <a:off x="381000" y="1842849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06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714410" y="1518611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07" name="Text Placeholder 3"/>
          <p:cNvSpPr>
            <a:spLocks noGrp="1"/>
          </p:cNvSpPr>
          <p:nvPr>
            <p:ph type="body" sz="half" idx="32"/>
          </p:nvPr>
        </p:nvSpPr>
        <p:spPr>
          <a:xfrm>
            <a:off x="6410325" y="1549862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08" name="Text Placeholder 3"/>
          <p:cNvSpPr>
            <a:spLocks noGrp="1"/>
          </p:cNvSpPr>
          <p:nvPr>
            <p:ph type="body" sz="half" idx="33"/>
          </p:nvPr>
        </p:nvSpPr>
        <p:spPr>
          <a:xfrm>
            <a:off x="6410325" y="2135836"/>
            <a:ext cx="2352675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409" name="Text Placeholder 3"/>
          <p:cNvSpPr>
            <a:spLocks noGrp="1"/>
          </p:cNvSpPr>
          <p:nvPr>
            <p:ph type="body" sz="half" idx="34"/>
          </p:nvPr>
        </p:nvSpPr>
        <p:spPr>
          <a:xfrm>
            <a:off x="6410325" y="1842849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10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69065" y="3190257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11" name="Text Placeholder 3"/>
          <p:cNvSpPr>
            <a:spLocks noGrp="1"/>
          </p:cNvSpPr>
          <p:nvPr>
            <p:ph type="body" sz="half" idx="36"/>
          </p:nvPr>
        </p:nvSpPr>
        <p:spPr>
          <a:xfrm>
            <a:off x="381000" y="3221508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12" name="Text Placeholder 3"/>
          <p:cNvSpPr>
            <a:spLocks noGrp="1"/>
          </p:cNvSpPr>
          <p:nvPr>
            <p:ph type="body" sz="half" idx="37"/>
          </p:nvPr>
        </p:nvSpPr>
        <p:spPr>
          <a:xfrm>
            <a:off x="381000" y="3807482"/>
            <a:ext cx="2248039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413" name="Text Placeholder 3"/>
          <p:cNvSpPr>
            <a:spLocks noGrp="1"/>
          </p:cNvSpPr>
          <p:nvPr>
            <p:ph type="body" sz="half" idx="38"/>
          </p:nvPr>
        </p:nvSpPr>
        <p:spPr>
          <a:xfrm>
            <a:off x="381000" y="3514495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14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714410" y="3190257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15" name="Text Placeholder 3"/>
          <p:cNvSpPr>
            <a:spLocks noGrp="1"/>
          </p:cNvSpPr>
          <p:nvPr>
            <p:ph type="body" sz="half" idx="40"/>
          </p:nvPr>
        </p:nvSpPr>
        <p:spPr>
          <a:xfrm>
            <a:off x="6410325" y="3221508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16" name="Text Placeholder 3"/>
          <p:cNvSpPr>
            <a:spLocks noGrp="1"/>
          </p:cNvSpPr>
          <p:nvPr>
            <p:ph type="body" sz="half" idx="41"/>
          </p:nvPr>
        </p:nvSpPr>
        <p:spPr>
          <a:xfrm>
            <a:off x="6410325" y="3807482"/>
            <a:ext cx="2352675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417" name="Text Placeholder 3"/>
          <p:cNvSpPr>
            <a:spLocks noGrp="1"/>
          </p:cNvSpPr>
          <p:nvPr>
            <p:ph type="body" sz="half" idx="42"/>
          </p:nvPr>
        </p:nvSpPr>
        <p:spPr>
          <a:xfrm>
            <a:off x="6410325" y="3514495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45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45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3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3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3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3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3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3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3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3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3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3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3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3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3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3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3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3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3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3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3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3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3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3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3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3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53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3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53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3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3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3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500"/>
                            </p:stCondLst>
                            <p:childTnLst>
                              <p:par>
                                <p:cTn id="7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053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53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53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000"/>
                            </p:stCondLst>
                            <p:childTnLst>
                              <p:par>
                                <p:cTn id="7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3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3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3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1053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53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053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053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53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53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053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1053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53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500"/>
                            </p:stCondLst>
                            <p:childTnLst>
                              <p:par>
                                <p:cTn id="9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1053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053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53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4000"/>
                            </p:stCondLst>
                            <p:childTnLst>
                              <p:par>
                                <p:cTn id="10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1053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1053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053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1053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053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53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1053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053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053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1053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1053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053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378" grpId="0" animBg="1"/>
      <p:bldP spid="1053379" grpId="0" animBg="1"/>
      <p:bldP spid="1053380" grpId="0" animBg="1"/>
      <p:bldP spid="1053383" grpId="0" animBg="1"/>
      <p:bldP spid="1053384" grpId="0" animBg="1"/>
      <p:bldP spid="1053385" grpId="0" animBg="1"/>
      <p:bldP spid="1053390" grpId="0" animBg="1"/>
      <p:bldP spid="1053391" grpId="0" animBg="1"/>
      <p:bldP spid="1053392" grpId="0" animBg="1"/>
      <p:bldP spid="1053395" grpId="0" animBg="1"/>
      <p:bldP spid="1053396" grpId="0" animBg="1"/>
      <p:bldP spid="1053397" grpId="0" animBg="1"/>
    </p:bldLst>
  </p:timing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95" name="Round Same Side Corner Rectangle 2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696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2B85B86-CDBC-40E2-B67E-CB5DDCBEBB34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697" name="Oval 30"/>
          <p:cNvSpPr/>
          <p:nvPr userDrawn="1"/>
        </p:nvSpPr>
        <p:spPr>
          <a:xfrm>
            <a:off x="1022350" y="1392238"/>
            <a:ext cx="1049338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30" name="Straight Connector 31"/>
          <p:cNvCxnSpPr>
            <a:cxnSpLocks/>
          </p:cNvCxnSpPr>
          <p:nvPr userDrawn="1"/>
        </p:nvCxnSpPr>
        <p:spPr>
          <a:xfrm rot="10800000">
            <a:off x="4394200" y="1103313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1" name="Straight Connector 32"/>
          <p:cNvCxnSpPr>
            <a:cxnSpLocks/>
          </p:cNvCxnSpPr>
          <p:nvPr userDrawn="1"/>
        </p:nvCxnSpPr>
        <p:spPr>
          <a:xfrm rot="10800000">
            <a:off x="7373938" y="1104900"/>
            <a:ext cx="1587" cy="1588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21" name="Group 62"/>
          <p:cNvGrpSpPr/>
          <p:nvPr userDrawn="1"/>
        </p:nvGrpSpPr>
        <p:grpSpPr bwMode="auto">
          <a:xfrm>
            <a:off x="4395788" y="927100"/>
            <a:ext cx="352425" cy="352425"/>
            <a:chOff x="4305300" y="1123950"/>
            <a:chExt cx="533400" cy="533400"/>
          </a:xfrm>
        </p:grpSpPr>
        <p:sp>
          <p:nvSpPr>
            <p:cNvPr id="1053698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99" name="Oval 35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3700" name="Rounded Rectangle 36"/>
          <p:cNvSpPr/>
          <p:nvPr userDrawn="1"/>
        </p:nvSpPr>
        <p:spPr>
          <a:xfrm>
            <a:off x="752475" y="1303338"/>
            <a:ext cx="1589088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01" name="Oval 37"/>
          <p:cNvSpPr/>
          <p:nvPr userDrawn="1"/>
        </p:nvSpPr>
        <p:spPr>
          <a:xfrm>
            <a:off x="3009900" y="1392238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02" name="Rounded Rectangle 38"/>
          <p:cNvSpPr/>
          <p:nvPr userDrawn="1"/>
        </p:nvSpPr>
        <p:spPr>
          <a:xfrm>
            <a:off x="2740025" y="1303338"/>
            <a:ext cx="1590675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03" name="Oval 39"/>
          <p:cNvSpPr/>
          <p:nvPr userDrawn="1"/>
        </p:nvSpPr>
        <p:spPr>
          <a:xfrm>
            <a:off x="5043488" y="1392238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04" name="Rounded Rectangle 40"/>
          <p:cNvSpPr/>
          <p:nvPr userDrawn="1"/>
        </p:nvSpPr>
        <p:spPr>
          <a:xfrm>
            <a:off x="4775200" y="1303338"/>
            <a:ext cx="1589088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05" name="Oval 41"/>
          <p:cNvSpPr/>
          <p:nvPr userDrawn="1"/>
        </p:nvSpPr>
        <p:spPr>
          <a:xfrm>
            <a:off x="7069138" y="1392238"/>
            <a:ext cx="1049337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06" name="Rounded Rectangle 42"/>
          <p:cNvSpPr/>
          <p:nvPr userDrawn="1"/>
        </p:nvSpPr>
        <p:spPr>
          <a:xfrm>
            <a:off x="6799263" y="1303338"/>
            <a:ext cx="1589087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07" name="Oval 43"/>
          <p:cNvSpPr/>
          <p:nvPr userDrawn="1"/>
        </p:nvSpPr>
        <p:spPr>
          <a:xfrm>
            <a:off x="1022350" y="3175000"/>
            <a:ext cx="1049338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08" name="Rounded Rectangle 44"/>
          <p:cNvSpPr/>
          <p:nvPr userDrawn="1"/>
        </p:nvSpPr>
        <p:spPr>
          <a:xfrm>
            <a:off x="752475" y="3086100"/>
            <a:ext cx="1589088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09" name="Oval 45"/>
          <p:cNvSpPr/>
          <p:nvPr userDrawn="1"/>
        </p:nvSpPr>
        <p:spPr>
          <a:xfrm>
            <a:off x="3009900" y="3175000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10" name="Rounded Rectangle 46"/>
          <p:cNvSpPr/>
          <p:nvPr userDrawn="1"/>
        </p:nvSpPr>
        <p:spPr>
          <a:xfrm>
            <a:off x="2740025" y="3086100"/>
            <a:ext cx="1590675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11" name="Oval 47"/>
          <p:cNvSpPr/>
          <p:nvPr userDrawn="1"/>
        </p:nvSpPr>
        <p:spPr>
          <a:xfrm>
            <a:off x="5043488" y="3175000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12" name="Rounded Rectangle 48"/>
          <p:cNvSpPr/>
          <p:nvPr userDrawn="1"/>
        </p:nvSpPr>
        <p:spPr>
          <a:xfrm>
            <a:off x="4775200" y="3086100"/>
            <a:ext cx="1589088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13" name="Oval 51"/>
          <p:cNvSpPr/>
          <p:nvPr userDrawn="1"/>
        </p:nvSpPr>
        <p:spPr>
          <a:xfrm>
            <a:off x="7069138" y="3175000"/>
            <a:ext cx="1049337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714" name="Rounded Rectangle 52"/>
          <p:cNvSpPr/>
          <p:nvPr userDrawn="1"/>
        </p:nvSpPr>
        <p:spPr>
          <a:xfrm>
            <a:off x="6799263" y="3086100"/>
            <a:ext cx="1589087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32" name="Straight Connector 53"/>
          <p:cNvCxnSpPr>
            <a:cxnSpLocks/>
          </p:cNvCxnSpPr>
          <p:nvPr userDrawn="1"/>
        </p:nvCxnSpPr>
        <p:spPr>
          <a:xfrm rot="10800000">
            <a:off x="1758950" y="1103313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3" name="Straight Connector 54"/>
          <p:cNvCxnSpPr>
            <a:cxnSpLocks/>
          </p:cNvCxnSpPr>
          <p:nvPr userDrawn="1"/>
        </p:nvCxnSpPr>
        <p:spPr>
          <a:xfrm rot="10800000">
            <a:off x="4748213" y="1103313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371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71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17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1069712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18" name="Text Placeholder 3"/>
          <p:cNvSpPr>
            <a:spLocks noGrp="1"/>
          </p:cNvSpPr>
          <p:nvPr>
            <p:ph type="body" sz="half" idx="16"/>
          </p:nvPr>
        </p:nvSpPr>
        <p:spPr>
          <a:xfrm>
            <a:off x="782781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19" name="Text Placeholder 3"/>
          <p:cNvSpPr>
            <a:spLocks noGrp="1"/>
          </p:cNvSpPr>
          <p:nvPr>
            <p:ph type="body" sz="half" idx="30"/>
          </p:nvPr>
        </p:nvSpPr>
        <p:spPr>
          <a:xfrm>
            <a:off x="782781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20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3058070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21" name="Text Placeholder 3"/>
          <p:cNvSpPr>
            <a:spLocks noGrp="1"/>
          </p:cNvSpPr>
          <p:nvPr>
            <p:ph type="body" sz="half" idx="32"/>
          </p:nvPr>
        </p:nvSpPr>
        <p:spPr>
          <a:xfrm>
            <a:off x="2771139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22" name="Text Placeholder 3"/>
          <p:cNvSpPr>
            <a:spLocks noGrp="1"/>
          </p:cNvSpPr>
          <p:nvPr>
            <p:ph type="body" sz="half" idx="33"/>
          </p:nvPr>
        </p:nvSpPr>
        <p:spPr>
          <a:xfrm>
            <a:off x="2771139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23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5092306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24" name="Text Placeholder 3"/>
          <p:cNvSpPr>
            <a:spLocks noGrp="1"/>
          </p:cNvSpPr>
          <p:nvPr>
            <p:ph type="body" sz="half" idx="35"/>
          </p:nvPr>
        </p:nvSpPr>
        <p:spPr>
          <a:xfrm>
            <a:off x="4805375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25" name="Text Placeholder 3"/>
          <p:cNvSpPr>
            <a:spLocks noGrp="1"/>
          </p:cNvSpPr>
          <p:nvPr>
            <p:ph type="body" sz="half" idx="36"/>
          </p:nvPr>
        </p:nvSpPr>
        <p:spPr>
          <a:xfrm>
            <a:off x="4805375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26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7116552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27" name="Text Placeholder 3"/>
          <p:cNvSpPr>
            <a:spLocks noGrp="1"/>
          </p:cNvSpPr>
          <p:nvPr>
            <p:ph type="body" sz="half" idx="38"/>
          </p:nvPr>
        </p:nvSpPr>
        <p:spPr>
          <a:xfrm>
            <a:off x="6829621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28" name="Text Placeholder 3"/>
          <p:cNvSpPr>
            <a:spLocks noGrp="1"/>
          </p:cNvSpPr>
          <p:nvPr>
            <p:ph type="body" sz="half" idx="39"/>
          </p:nvPr>
        </p:nvSpPr>
        <p:spPr>
          <a:xfrm>
            <a:off x="6829621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29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1069712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30" name="Text Placeholder 3"/>
          <p:cNvSpPr>
            <a:spLocks noGrp="1"/>
          </p:cNvSpPr>
          <p:nvPr>
            <p:ph type="body" sz="half" idx="41"/>
          </p:nvPr>
        </p:nvSpPr>
        <p:spPr>
          <a:xfrm>
            <a:off x="782781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31" name="Text Placeholder 3"/>
          <p:cNvSpPr>
            <a:spLocks noGrp="1"/>
          </p:cNvSpPr>
          <p:nvPr>
            <p:ph type="body" sz="half" idx="42"/>
          </p:nvPr>
        </p:nvSpPr>
        <p:spPr>
          <a:xfrm>
            <a:off x="782781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32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3058070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33" name="Text Placeholder 3"/>
          <p:cNvSpPr>
            <a:spLocks noGrp="1"/>
          </p:cNvSpPr>
          <p:nvPr>
            <p:ph type="body" sz="half" idx="44"/>
          </p:nvPr>
        </p:nvSpPr>
        <p:spPr>
          <a:xfrm>
            <a:off x="2771139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34" name="Text Placeholder 3"/>
          <p:cNvSpPr>
            <a:spLocks noGrp="1"/>
          </p:cNvSpPr>
          <p:nvPr>
            <p:ph type="body" sz="half" idx="45"/>
          </p:nvPr>
        </p:nvSpPr>
        <p:spPr>
          <a:xfrm>
            <a:off x="2771139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35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5092306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36" name="Text Placeholder 3"/>
          <p:cNvSpPr>
            <a:spLocks noGrp="1"/>
          </p:cNvSpPr>
          <p:nvPr>
            <p:ph type="body" sz="half" idx="47"/>
          </p:nvPr>
        </p:nvSpPr>
        <p:spPr>
          <a:xfrm>
            <a:off x="4805375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37" name="Text Placeholder 3"/>
          <p:cNvSpPr>
            <a:spLocks noGrp="1"/>
          </p:cNvSpPr>
          <p:nvPr>
            <p:ph type="body" sz="half" idx="48"/>
          </p:nvPr>
        </p:nvSpPr>
        <p:spPr>
          <a:xfrm>
            <a:off x="4805375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38" name="Picture Placeholder 7"/>
          <p:cNvSpPr>
            <a:spLocks noGrp="1"/>
          </p:cNvSpPr>
          <p:nvPr>
            <p:ph type="pic" sz="quarter" idx="49"/>
          </p:nvPr>
        </p:nvSpPr>
        <p:spPr>
          <a:xfrm>
            <a:off x="7116552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39" name="Text Placeholder 3"/>
          <p:cNvSpPr>
            <a:spLocks noGrp="1"/>
          </p:cNvSpPr>
          <p:nvPr>
            <p:ph type="body" sz="half" idx="50"/>
          </p:nvPr>
        </p:nvSpPr>
        <p:spPr>
          <a:xfrm>
            <a:off x="6829621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40" name="Text Placeholder 3"/>
          <p:cNvSpPr>
            <a:spLocks noGrp="1"/>
          </p:cNvSpPr>
          <p:nvPr>
            <p:ph type="body" sz="half" idx="51"/>
          </p:nvPr>
        </p:nvSpPr>
        <p:spPr>
          <a:xfrm>
            <a:off x="6829621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37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37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3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36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36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53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37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37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3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37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37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3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37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537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53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37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37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3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37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37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3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37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37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3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37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0537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53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37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0537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53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537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0537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053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37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37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3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3500"/>
                            </p:stCondLst>
                            <p:childTnLst>
                              <p:par>
                                <p:cTn id="83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537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0537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053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537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0537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53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4000"/>
                            </p:stCondLst>
                            <p:childTnLst>
                              <p:par>
                                <p:cTn id="94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10537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537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53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0537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10537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53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697" grpId="0" animBg="1"/>
      <p:bldP spid="1053700" grpId="0" animBg="1"/>
      <p:bldP spid="1053701" grpId="0" animBg="1"/>
      <p:bldP spid="1053702" grpId="0" animBg="1"/>
      <p:bldP spid="1053703" grpId="0" animBg="1"/>
      <p:bldP spid="1053704" grpId="0" animBg="1"/>
      <p:bldP spid="1053705" grpId="0" animBg="1"/>
      <p:bldP spid="1053706" grpId="0" animBg="1"/>
      <p:bldP spid="1053707" grpId="0" animBg="1"/>
      <p:bldP spid="1053708" grpId="0" animBg="1"/>
      <p:bldP spid="1053709" grpId="0" animBg="1"/>
      <p:bldP spid="1053710" grpId="0" animBg="1"/>
      <p:bldP spid="1053711" grpId="0" animBg="1"/>
      <p:bldP spid="1053712" grpId="0" animBg="1"/>
      <p:bldP spid="1053713" grpId="0" animBg="1"/>
      <p:bldP spid="1053714" grpId="0" animBg="1"/>
    </p:bldLst>
  </p:timing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35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836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5616D9C-888B-41F0-B6B8-097D38DA7514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837" name="Oval 21"/>
          <p:cNvSpPr/>
          <p:nvPr userDrawn="1"/>
        </p:nvSpPr>
        <p:spPr>
          <a:xfrm>
            <a:off x="879475" y="1493838"/>
            <a:ext cx="1295400" cy="12969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34" name="Straight Connector 22"/>
          <p:cNvCxnSpPr>
            <a:cxnSpLocks/>
          </p:cNvCxnSpPr>
          <p:nvPr userDrawn="1"/>
        </p:nvCxnSpPr>
        <p:spPr>
          <a:xfrm rot="10800000">
            <a:off x="4394200" y="1103313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34" name="Group 62"/>
          <p:cNvGrpSpPr/>
          <p:nvPr userDrawn="1"/>
        </p:nvGrpSpPr>
        <p:grpSpPr bwMode="auto">
          <a:xfrm>
            <a:off x="4395788" y="927100"/>
            <a:ext cx="352425" cy="352425"/>
            <a:chOff x="4305300" y="1123950"/>
            <a:chExt cx="533400" cy="533400"/>
          </a:xfrm>
        </p:grpSpPr>
        <p:sp>
          <p:nvSpPr>
            <p:cNvPr id="1053838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839" name="Oval 25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3840" name="Round Same Side Corner Rectangle 26"/>
          <p:cNvSpPr/>
          <p:nvPr userDrawn="1"/>
        </p:nvSpPr>
        <p:spPr>
          <a:xfrm rot="16200000">
            <a:off x="669925" y="1301751"/>
            <a:ext cx="1716087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35" name="Straight Connector 27"/>
          <p:cNvCxnSpPr>
            <a:cxnSpLocks/>
          </p:cNvCxnSpPr>
          <p:nvPr userDrawn="1"/>
        </p:nvCxnSpPr>
        <p:spPr>
          <a:xfrm rot="10800000">
            <a:off x="1758950" y="1103313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36" name="Straight Connector 28"/>
          <p:cNvCxnSpPr>
            <a:cxnSpLocks/>
          </p:cNvCxnSpPr>
          <p:nvPr userDrawn="1"/>
        </p:nvCxnSpPr>
        <p:spPr>
          <a:xfrm rot="10800000">
            <a:off x="4748213" y="1103313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3841" name="Round Same Side Corner Rectangle 30"/>
          <p:cNvSpPr/>
          <p:nvPr/>
        </p:nvSpPr>
        <p:spPr>
          <a:xfrm rot="5400000">
            <a:off x="2536031" y="1113632"/>
            <a:ext cx="1716087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1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35" name="Group 124"/>
          <p:cNvGrpSpPr/>
          <p:nvPr/>
        </p:nvGrpSpPr>
        <p:grpSpPr bwMode="auto">
          <a:xfrm>
            <a:off x="2873375" y="2628900"/>
            <a:ext cx="1039813" cy="254000"/>
            <a:chOff x="2930744" y="2655230"/>
            <a:chExt cx="1040670" cy="254659"/>
          </a:xfrm>
        </p:grpSpPr>
        <p:grpSp>
          <p:nvGrpSpPr>
            <p:cNvPr id="1136" name="Group 115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3842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43" name="Oval 40"/>
              <p:cNvSpPr/>
              <p:nvPr/>
            </p:nvSpPr>
            <p:spPr>
              <a:xfrm>
                <a:off x="2889779" y="2614263"/>
                <a:ext cx="335996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137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3844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45" name="Oval 38"/>
              <p:cNvSpPr/>
              <p:nvPr/>
            </p:nvSpPr>
            <p:spPr>
              <a:xfrm>
                <a:off x="3225598" y="2614272"/>
                <a:ext cx="338094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138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3846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47" name="Oval 36"/>
              <p:cNvSpPr/>
              <p:nvPr/>
            </p:nvSpPr>
            <p:spPr>
              <a:xfrm>
                <a:off x="3676371" y="2614263"/>
                <a:ext cx="335995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3848" name="Oval 41"/>
          <p:cNvSpPr/>
          <p:nvPr userDrawn="1"/>
        </p:nvSpPr>
        <p:spPr>
          <a:xfrm>
            <a:off x="4914900" y="1493838"/>
            <a:ext cx="1296988" cy="12969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49" name="Round Same Side Corner Rectangle 42"/>
          <p:cNvSpPr/>
          <p:nvPr userDrawn="1"/>
        </p:nvSpPr>
        <p:spPr>
          <a:xfrm rot="16200000">
            <a:off x="4705350" y="1301751"/>
            <a:ext cx="1716087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50" name="Round Same Side Corner Rectangle 43"/>
          <p:cNvSpPr/>
          <p:nvPr userDrawn="1"/>
        </p:nvSpPr>
        <p:spPr>
          <a:xfrm rot="5400000">
            <a:off x="6571456" y="1113632"/>
            <a:ext cx="1716087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2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39" name="Group 124"/>
          <p:cNvGrpSpPr/>
          <p:nvPr userDrawn="1"/>
        </p:nvGrpSpPr>
        <p:grpSpPr bwMode="auto">
          <a:xfrm>
            <a:off x="6908800" y="2628900"/>
            <a:ext cx="1041400" cy="254000"/>
            <a:chOff x="2930744" y="2655230"/>
            <a:chExt cx="1040670" cy="254659"/>
          </a:xfrm>
        </p:grpSpPr>
        <p:grpSp>
          <p:nvGrpSpPr>
            <p:cNvPr id="1140" name="Group 28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3851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52" name="Oval 55"/>
              <p:cNvSpPr/>
              <p:nvPr/>
            </p:nvSpPr>
            <p:spPr>
              <a:xfrm>
                <a:off x="2889779" y="2614263"/>
                <a:ext cx="337581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141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3853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54" name="Oval 53"/>
              <p:cNvSpPr/>
              <p:nvPr/>
            </p:nvSpPr>
            <p:spPr>
              <a:xfrm>
                <a:off x="3226903" y="2614272"/>
                <a:ext cx="335482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142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3855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56" name="Oval 51"/>
              <p:cNvSpPr/>
              <p:nvPr/>
            </p:nvSpPr>
            <p:spPr>
              <a:xfrm>
                <a:off x="3674788" y="2614263"/>
                <a:ext cx="337578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3857" name="Oval 56"/>
          <p:cNvSpPr/>
          <p:nvPr userDrawn="1"/>
        </p:nvSpPr>
        <p:spPr>
          <a:xfrm>
            <a:off x="879475" y="3294063"/>
            <a:ext cx="1295400" cy="12954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58" name="Round Same Side Corner Rectangle 57"/>
          <p:cNvSpPr/>
          <p:nvPr userDrawn="1"/>
        </p:nvSpPr>
        <p:spPr>
          <a:xfrm rot="16200000">
            <a:off x="669925" y="3100388"/>
            <a:ext cx="1716088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59" name="Round Same Side Corner Rectangle 58"/>
          <p:cNvSpPr/>
          <p:nvPr userDrawn="1"/>
        </p:nvSpPr>
        <p:spPr>
          <a:xfrm rot="5400000">
            <a:off x="2536031" y="2912269"/>
            <a:ext cx="1716088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3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43" name="Group 124"/>
          <p:cNvGrpSpPr/>
          <p:nvPr userDrawn="1"/>
        </p:nvGrpSpPr>
        <p:grpSpPr bwMode="auto">
          <a:xfrm>
            <a:off x="2873375" y="4427538"/>
            <a:ext cx="1039813" cy="255587"/>
            <a:chOff x="2930744" y="2655230"/>
            <a:chExt cx="1040670" cy="254659"/>
          </a:xfrm>
        </p:grpSpPr>
        <p:grpSp>
          <p:nvGrpSpPr>
            <p:cNvPr id="1144" name="Group 115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3860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61" name="Oval 68"/>
              <p:cNvSpPr/>
              <p:nvPr/>
            </p:nvSpPr>
            <p:spPr>
              <a:xfrm>
                <a:off x="2889779" y="2614263"/>
                <a:ext cx="335996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145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3862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63" name="Oval 66"/>
              <p:cNvSpPr/>
              <p:nvPr/>
            </p:nvSpPr>
            <p:spPr>
              <a:xfrm>
                <a:off x="3225598" y="2614272"/>
                <a:ext cx="338094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146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3864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65" name="Oval 64"/>
              <p:cNvSpPr/>
              <p:nvPr/>
            </p:nvSpPr>
            <p:spPr>
              <a:xfrm>
                <a:off x="3676371" y="2614263"/>
                <a:ext cx="335995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3866" name="Oval 69"/>
          <p:cNvSpPr/>
          <p:nvPr userDrawn="1"/>
        </p:nvSpPr>
        <p:spPr>
          <a:xfrm>
            <a:off x="4914900" y="3294063"/>
            <a:ext cx="1296988" cy="12954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67" name="Round Same Side Corner Rectangle 70"/>
          <p:cNvSpPr/>
          <p:nvPr userDrawn="1"/>
        </p:nvSpPr>
        <p:spPr>
          <a:xfrm rot="16200000">
            <a:off x="4705350" y="3100388"/>
            <a:ext cx="1716088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868" name="Round Same Side Corner Rectangle 71"/>
          <p:cNvSpPr/>
          <p:nvPr userDrawn="1"/>
        </p:nvSpPr>
        <p:spPr>
          <a:xfrm rot="5400000">
            <a:off x="6571456" y="2912269"/>
            <a:ext cx="1716088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4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47" name="Group 124"/>
          <p:cNvGrpSpPr/>
          <p:nvPr userDrawn="1"/>
        </p:nvGrpSpPr>
        <p:grpSpPr bwMode="auto">
          <a:xfrm>
            <a:off x="6908800" y="4427538"/>
            <a:ext cx="1041400" cy="255587"/>
            <a:chOff x="2930744" y="2655230"/>
            <a:chExt cx="1040670" cy="254659"/>
          </a:xfrm>
        </p:grpSpPr>
        <p:grpSp>
          <p:nvGrpSpPr>
            <p:cNvPr id="1148" name="Group 54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3869" name="Freeform 60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70" name="Oval 81"/>
              <p:cNvSpPr/>
              <p:nvPr/>
            </p:nvSpPr>
            <p:spPr>
              <a:xfrm>
                <a:off x="2889779" y="2614263"/>
                <a:ext cx="337581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149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3871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72" name="Oval 79"/>
              <p:cNvSpPr/>
              <p:nvPr/>
            </p:nvSpPr>
            <p:spPr>
              <a:xfrm>
                <a:off x="3226903" y="2614272"/>
                <a:ext cx="335482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150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3873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874" name="Oval 77"/>
              <p:cNvSpPr/>
              <p:nvPr/>
            </p:nvSpPr>
            <p:spPr>
              <a:xfrm>
                <a:off x="3674788" y="2614263"/>
                <a:ext cx="337578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387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87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77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938688" y="1553664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78" name="Text Placeholder 3"/>
          <p:cNvSpPr>
            <a:spLocks noGrp="1"/>
          </p:cNvSpPr>
          <p:nvPr>
            <p:ph type="body" sz="half" idx="32"/>
          </p:nvPr>
        </p:nvSpPr>
        <p:spPr>
          <a:xfrm>
            <a:off x="2458931" y="1407170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79" name="Text Placeholder 3"/>
          <p:cNvSpPr>
            <a:spLocks noGrp="1"/>
          </p:cNvSpPr>
          <p:nvPr>
            <p:ph type="body" sz="half" idx="33"/>
          </p:nvPr>
        </p:nvSpPr>
        <p:spPr>
          <a:xfrm>
            <a:off x="2458932" y="1993144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880" name="Text Placeholder 3"/>
          <p:cNvSpPr>
            <a:spLocks noGrp="1"/>
          </p:cNvSpPr>
          <p:nvPr>
            <p:ph type="body" sz="half" idx="34"/>
          </p:nvPr>
        </p:nvSpPr>
        <p:spPr>
          <a:xfrm>
            <a:off x="2458931" y="1700157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81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4974856" y="1553664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82" name="Text Placeholder 3"/>
          <p:cNvSpPr>
            <a:spLocks noGrp="1"/>
          </p:cNvSpPr>
          <p:nvPr>
            <p:ph type="body" sz="half" idx="36"/>
          </p:nvPr>
        </p:nvSpPr>
        <p:spPr>
          <a:xfrm>
            <a:off x="6495099" y="1407170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83" name="Text Placeholder 3"/>
          <p:cNvSpPr>
            <a:spLocks noGrp="1"/>
          </p:cNvSpPr>
          <p:nvPr>
            <p:ph type="body" sz="half" idx="37"/>
          </p:nvPr>
        </p:nvSpPr>
        <p:spPr>
          <a:xfrm>
            <a:off x="6495100" y="1993144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884" name="Text Placeholder 3"/>
          <p:cNvSpPr>
            <a:spLocks noGrp="1"/>
          </p:cNvSpPr>
          <p:nvPr>
            <p:ph type="body" sz="half" idx="38"/>
          </p:nvPr>
        </p:nvSpPr>
        <p:spPr>
          <a:xfrm>
            <a:off x="6495099" y="1700157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85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938688" y="3352800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86" name="Text Placeholder 3"/>
          <p:cNvSpPr>
            <a:spLocks noGrp="1"/>
          </p:cNvSpPr>
          <p:nvPr>
            <p:ph type="body" sz="half" idx="40"/>
          </p:nvPr>
        </p:nvSpPr>
        <p:spPr>
          <a:xfrm>
            <a:off x="2458931" y="3206306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87" name="Text Placeholder 3"/>
          <p:cNvSpPr>
            <a:spLocks noGrp="1"/>
          </p:cNvSpPr>
          <p:nvPr>
            <p:ph type="body" sz="half" idx="41"/>
          </p:nvPr>
        </p:nvSpPr>
        <p:spPr>
          <a:xfrm>
            <a:off x="2458932" y="3792280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888" name="Text Placeholder 3"/>
          <p:cNvSpPr>
            <a:spLocks noGrp="1"/>
          </p:cNvSpPr>
          <p:nvPr>
            <p:ph type="body" sz="half" idx="42"/>
          </p:nvPr>
        </p:nvSpPr>
        <p:spPr>
          <a:xfrm>
            <a:off x="2458931" y="3499293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89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4974856" y="3352800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90" name="Text Placeholder 3"/>
          <p:cNvSpPr>
            <a:spLocks noGrp="1"/>
          </p:cNvSpPr>
          <p:nvPr>
            <p:ph type="body" sz="half" idx="44"/>
          </p:nvPr>
        </p:nvSpPr>
        <p:spPr>
          <a:xfrm>
            <a:off x="6495099" y="3206306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91" name="Text Placeholder 3"/>
          <p:cNvSpPr>
            <a:spLocks noGrp="1"/>
          </p:cNvSpPr>
          <p:nvPr>
            <p:ph type="body" sz="half" idx="45"/>
          </p:nvPr>
        </p:nvSpPr>
        <p:spPr>
          <a:xfrm>
            <a:off x="6495100" y="3792280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892" name="Text Placeholder 3"/>
          <p:cNvSpPr>
            <a:spLocks noGrp="1"/>
          </p:cNvSpPr>
          <p:nvPr>
            <p:ph type="body" sz="half" idx="46"/>
          </p:nvPr>
        </p:nvSpPr>
        <p:spPr>
          <a:xfrm>
            <a:off x="6495099" y="3499293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53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38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38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53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053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053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38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538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53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053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000"/>
                            </p:stCondLst>
                            <p:childTnLst>
                              <p:par>
                                <p:cTn id="49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53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538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0538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53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1053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500"/>
                            </p:stCondLst>
                            <p:childTnLst>
                              <p:par>
                                <p:cTn id="68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1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1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053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38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38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3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500"/>
                            </p:stCondLst>
                            <p:childTnLst>
                              <p:par>
                                <p:cTn id="8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1053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6000"/>
                            </p:stCondLst>
                            <p:childTnLst>
                              <p:par>
                                <p:cTn id="8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837" grpId="0" animBg="1"/>
      <p:bldP spid="1053848" grpId="0" animBg="1"/>
      <p:bldP spid="1053857" grpId="0" animBg="1"/>
      <p:bldP spid="1053866" grpId="0" animBg="1"/>
    </p:bldLst>
  </p:timing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eam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43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644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1E0DB22-3AD4-4AAE-AE44-43C28500F86F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27" name="Straight Connector 2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14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3645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46" name="Oval 2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28" name="Straight Connector 2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29" name="Straight Connector 2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3647" name="Oval 27"/>
          <p:cNvSpPr/>
          <p:nvPr userDrawn="1"/>
        </p:nvSpPr>
        <p:spPr>
          <a:xfrm>
            <a:off x="773113" y="1333500"/>
            <a:ext cx="1589087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648" name="Up Arrow Callout 28"/>
          <p:cNvSpPr/>
          <p:nvPr userDrawn="1"/>
        </p:nvSpPr>
        <p:spPr>
          <a:xfrm>
            <a:off x="844550" y="2933700"/>
            <a:ext cx="1446213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649" name="Rectangle 29"/>
          <p:cNvSpPr/>
          <p:nvPr userDrawn="1"/>
        </p:nvSpPr>
        <p:spPr>
          <a:xfrm>
            <a:off x="725488" y="33242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15" name="Group 30"/>
          <p:cNvGrpSpPr/>
          <p:nvPr userDrawn="1"/>
        </p:nvGrpSpPr>
        <p:grpSpPr>
          <a:xfrm>
            <a:off x="1105250" y="4435575"/>
            <a:ext cx="924722" cy="163900"/>
            <a:chOff x="1847802" y="2724150"/>
            <a:chExt cx="1200198" cy="212725"/>
          </a:xfrm>
          <a:solidFill>
            <a:schemeClr val="accent1"/>
          </a:solidFill>
        </p:grpSpPr>
        <p:sp>
          <p:nvSpPr>
            <p:cNvPr id="1053650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51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52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53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3654" name="Oval 35"/>
          <p:cNvSpPr/>
          <p:nvPr userDrawn="1"/>
        </p:nvSpPr>
        <p:spPr>
          <a:xfrm>
            <a:off x="2762250" y="133350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655" name="Up Arrow Callout 36"/>
          <p:cNvSpPr/>
          <p:nvPr userDrawn="1"/>
        </p:nvSpPr>
        <p:spPr>
          <a:xfrm>
            <a:off x="2835275" y="29337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656" name="Rectangle 37"/>
          <p:cNvSpPr/>
          <p:nvPr userDrawn="1"/>
        </p:nvSpPr>
        <p:spPr>
          <a:xfrm>
            <a:off x="2714625" y="33242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16" name="Group 38"/>
          <p:cNvGrpSpPr/>
          <p:nvPr userDrawn="1"/>
        </p:nvGrpSpPr>
        <p:grpSpPr>
          <a:xfrm>
            <a:off x="3094761" y="4435575"/>
            <a:ext cx="924722" cy="163900"/>
            <a:chOff x="1847802" y="2724150"/>
            <a:chExt cx="1200198" cy="212725"/>
          </a:xfrm>
          <a:solidFill>
            <a:schemeClr val="accent2"/>
          </a:solidFill>
        </p:grpSpPr>
        <p:sp>
          <p:nvSpPr>
            <p:cNvPr id="1053657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58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59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60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3661" name="Oval 45"/>
          <p:cNvSpPr/>
          <p:nvPr userDrawn="1"/>
        </p:nvSpPr>
        <p:spPr>
          <a:xfrm>
            <a:off x="4783138" y="1333500"/>
            <a:ext cx="1589087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662" name="Up Arrow Callout 46"/>
          <p:cNvSpPr/>
          <p:nvPr userDrawn="1"/>
        </p:nvSpPr>
        <p:spPr>
          <a:xfrm>
            <a:off x="4856163" y="29337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663" name="Rectangle 47"/>
          <p:cNvSpPr/>
          <p:nvPr userDrawn="1"/>
        </p:nvSpPr>
        <p:spPr>
          <a:xfrm>
            <a:off x="4735513" y="33242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1117" name="Group 48"/>
          <p:cNvGrpSpPr/>
          <p:nvPr userDrawn="1"/>
        </p:nvGrpSpPr>
        <p:grpSpPr>
          <a:xfrm>
            <a:off x="5115775" y="4435575"/>
            <a:ext cx="924722" cy="163900"/>
            <a:chOff x="1847802" y="2724150"/>
            <a:chExt cx="1200198" cy="212725"/>
          </a:xfrm>
          <a:solidFill>
            <a:schemeClr val="accent3"/>
          </a:solidFill>
        </p:grpSpPr>
        <p:sp>
          <p:nvSpPr>
            <p:cNvPr id="1053664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65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66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67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3668" name="Oval 53"/>
          <p:cNvSpPr/>
          <p:nvPr userDrawn="1"/>
        </p:nvSpPr>
        <p:spPr>
          <a:xfrm>
            <a:off x="6784975" y="133350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669" name="Up Arrow Callout 54"/>
          <p:cNvSpPr/>
          <p:nvPr userDrawn="1"/>
        </p:nvSpPr>
        <p:spPr>
          <a:xfrm>
            <a:off x="6883400" y="295275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670" name="Rectangle 55"/>
          <p:cNvSpPr/>
          <p:nvPr userDrawn="1"/>
        </p:nvSpPr>
        <p:spPr>
          <a:xfrm>
            <a:off x="6737350" y="33242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18" name="Group 56"/>
          <p:cNvGrpSpPr/>
          <p:nvPr userDrawn="1"/>
        </p:nvGrpSpPr>
        <p:grpSpPr>
          <a:xfrm>
            <a:off x="7117638" y="4435575"/>
            <a:ext cx="924722" cy="163900"/>
            <a:chOff x="1847802" y="2724150"/>
            <a:chExt cx="1200198" cy="212725"/>
          </a:xfrm>
          <a:solidFill>
            <a:schemeClr val="accent4"/>
          </a:solidFill>
        </p:grpSpPr>
        <p:sp>
          <p:nvSpPr>
            <p:cNvPr id="1053671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72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73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674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367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67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77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45612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78" name="Text Placeholder 3"/>
          <p:cNvSpPr>
            <a:spLocks noGrp="1"/>
          </p:cNvSpPr>
          <p:nvPr>
            <p:ph type="body" sz="half" idx="32"/>
          </p:nvPr>
        </p:nvSpPr>
        <p:spPr>
          <a:xfrm>
            <a:off x="870652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79" name="Text Placeholder 3"/>
          <p:cNvSpPr>
            <a:spLocks noGrp="1"/>
          </p:cNvSpPr>
          <p:nvPr>
            <p:ph type="body" sz="half" idx="34"/>
          </p:nvPr>
        </p:nvSpPr>
        <p:spPr>
          <a:xfrm>
            <a:off x="751588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80" name="Text Placeholder 3"/>
          <p:cNvSpPr>
            <a:spLocks noGrp="1"/>
          </p:cNvSpPr>
          <p:nvPr>
            <p:ph type="body" sz="half" idx="15"/>
          </p:nvPr>
        </p:nvSpPr>
        <p:spPr>
          <a:xfrm>
            <a:off x="800010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681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35123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82" name="Text Placeholder 3"/>
          <p:cNvSpPr>
            <a:spLocks noGrp="1"/>
          </p:cNvSpPr>
          <p:nvPr>
            <p:ph type="body" sz="half" idx="36"/>
          </p:nvPr>
        </p:nvSpPr>
        <p:spPr>
          <a:xfrm>
            <a:off x="2860163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83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41099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84" name="Text Placeholder 3"/>
          <p:cNvSpPr>
            <a:spLocks noGrp="1"/>
          </p:cNvSpPr>
          <p:nvPr>
            <p:ph type="body" sz="half" idx="38"/>
          </p:nvPr>
        </p:nvSpPr>
        <p:spPr>
          <a:xfrm>
            <a:off x="2789521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685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856137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86" name="Text Placeholder 3"/>
          <p:cNvSpPr>
            <a:spLocks noGrp="1"/>
          </p:cNvSpPr>
          <p:nvPr>
            <p:ph type="body" sz="half" idx="40"/>
          </p:nvPr>
        </p:nvSpPr>
        <p:spPr>
          <a:xfrm>
            <a:off x="4881177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87" name="Text Placeholder 3"/>
          <p:cNvSpPr>
            <a:spLocks noGrp="1"/>
          </p:cNvSpPr>
          <p:nvPr>
            <p:ph type="body" sz="half" idx="41"/>
          </p:nvPr>
        </p:nvSpPr>
        <p:spPr>
          <a:xfrm>
            <a:off x="4762113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88" name="Text Placeholder 3"/>
          <p:cNvSpPr>
            <a:spLocks noGrp="1"/>
          </p:cNvSpPr>
          <p:nvPr>
            <p:ph type="body" sz="half" idx="42"/>
          </p:nvPr>
        </p:nvSpPr>
        <p:spPr>
          <a:xfrm>
            <a:off x="4810535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689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858000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90" name="Text Placeholder 3"/>
          <p:cNvSpPr>
            <a:spLocks noGrp="1"/>
          </p:cNvSpPr>
          <p:nvPr>
            <p:ph type="body" sz="half" idx="44"/>
          </p:nvPr>
        </p:nvSpPr>
        <p:spPr>
          <a:xfrm>
            <a:off x="6883040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91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63976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92" name="Text Placeholder 3"/>
          <p:cNvSpPr>
            <a:spLocks noGrp="1"/>
          </p:cNvSpPr>
          <p:nvPr>
            <p:ph type="body" sz="half" idx="46"/>
          </p:nvPr>
        </p:nvSpPr>
        <p:spPr>
          <a:xfrm>
            <a:off x="6812398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36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36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3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3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53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36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36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3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53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053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36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36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3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53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053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36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36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3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053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053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647" grpId="0" animBg="1"/>
      <p:bldP spid="1053648" grpId="0" animBg="1"/>
      <p:bldP spid="1053649" grpId="0" animBg="1"/>
      <p:bldP spid="1053654" grpId="0" animBg="1"/>
      <p:bldP spid="1053655" grpId="0" animBg="1"/>
      <p:bldP spid="1053656" grpId="0" animBg="1"/>
      <p:bldP spid="1053661" grpId="0" animBg="1"/>
      <p:bldP spid="1053662" grpId="0" animBg="1"/>
      <p:bldP spid="1053663" grpId="0" animBg="1"/>
      <p:bldP spid="1053668" grpId="0" animBg="1"/>
      <p:bldP spid="1053669" grpId="0" animBg="1"/>
      <p:bldP spid="1053670" grpId="0" animBg="1"/>
    </p:bldLst>
  </p:timing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eam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88" name="Round Same Side Corner Rectangle 1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189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C358C37-BBD1-486B-B298-97FD2CC6A0F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48" name="Straight Connector 2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8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4190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191" name="Oval 2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49" name="Straight Connector 2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50" name="Straight Connector 2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192" name="Rectangle 27"/>
          <p:cNvSpPr/>
          <p:nvPr userDrawn="1"/>
        </p:nvSpPr>
        <p:spPr>
          <a:xfrm>
            <a:off x="669925" y="1333500"/>
            <a:ext cx="1795463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93" name="Up Arrow Callout 28"/>
          <p:cNvSpPr/>
          <p:nvPr userDrawn="1"/>
        </p:nvSpPr>
        <p:spPr>
          <a:xfrm>
            <a:off x="844550" y="2895600"/>
            <a:ext cx="1446213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94" name="Rectangle 29"/>
          <p:cNvSpPr/>
          <p:nvPr userDrawn="1"/>
        </p:nvSpPr>
        <p:spPr>
          <a:xfrm>
            <a:off x="725488" y="32861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79" name="Group 98"/>
          <p:cNvGrpSpPr/>
          <p:nvPr userDrawn="1"/>
        </p:nvGrpSpPr>
        <p:grpSpPr>
          <a:xfrm>
            <a:off x="1105250" y="4368900"/>
            <a:ext cx="924722" cy="163900"/>
            <a:chOff x="1847802" y="2724150"/>
            <a:chExt cx="1200198" cy="212725"/>
          </a:xfrm>
          <a:solidFill>
            <a:schemeClr val="accent1"/>
          </a:solidFill>
        </p:grpSpPr>
        <p:sp>
          <p:nvSpPr>
            <p:cNvPr id="1054195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196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197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198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4199" name="Rectangle 35"/>
          <p:cNvSpPr/>
          <p:nvPr userDrawn="1"/>
        </p:nvSpPr>
        <p:spPr>
          <a:xfrm>
            <a:off x="2660650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200" name="Up Arrow Callout 36"/>
          <p:cNvSpPr/>
          <p:nvPr userDrawn="1"/>
        </p:nvSpPr>
        <p:spPr>
          <a:xfrm>
            <a:off x="2835275" y="28956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201" name="Rectangle 37"/>
          <p:cNvSpPr/>
          <p:nvPr userDrawn="1"/>
        </p:nvSpPr>
        <p:spPr>
          <a:xfrm>
            <a:off x="2714625" y="32861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80" name="Group 158"/>
          <p:cNvGrpSpPr/>
          <p:nvPr userDrawn="1"/>
        </p:nvGrpSpPr>
        <p:grpSpPr>
          <a:xfrm>
            <a:off x="3094761" y="4368900"/>
            <a:ext cx="924722" cy="163900"/>
            <a:chOff x="1847802" y="2724150"/>
            <a:chExt cx="1200198" cy="212725"/>
          </a:xfrm>
          <a:solidFill>
            <a:schemeClr val="accent2"/>
          </a:solidFill>
        </p:grpSpPr>
        <p:sp>
          <p:nvSpPr>
            <p:cNvPr id="1054202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203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204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205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4206" name="Rectangle 45"/>
          <p:cNvSpPr/>
          <p:nvPr userDrawn="1"/>
        </p:nvSpPr>
        <p:spPr>
          <a:xfrm>
            <a:off x="4681538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207" name="Up Arrow Callout 46"/>
          <p:cNvSpPr/>
          <p:nvPr userDrawn="1"/>
        </p:nvSpPr>
        <p:spPr>
          <a:xfrm>
            <a:off x="4856163" y="28956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208" name="Rectangle 47"/>
          <p:cNvSpPr/>
          <p:nvPr userDrawn="1"/>
        </p:nvSpPr>
        <p:spPr>
          <a:xfrm>
            <a:off x="4735513" y="32861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1181" name="Group 170"/>
          <p:cNvGrpSpPr/>
          <p:nvPr userDrawn="1"/>
        </p:nvGrpSpPr>
        <p:grpSpPr>
          <a:xfrm>
            <a:off x="5115775" y="4368900"/>
            <a:ext cx="924722" cy="163900"/>
            <a:chOff x="1847802" y="2724150"/>
            <a:chExt cx="1200198" cy="212725"/>
          </a:xfrm>
          <a:solidFill>
            <a:schemeClr val="accent3"/>
          </a:solidFill>
        </p:grpSpPr>
        <p:sp>
          <p:nvSpPr>
            <p:cNvPr id="1054209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210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211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212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4213" name="Rectangle 53"/>
          <p:cNvSpPr/>
          <p:nvPr userDrawn="1"/>
        </p:nvSpPr>
        <p:spPr>
          <a:xfrm>
            <a:off x="6683375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214" name="Up Arrow Callout 54"/>
          <p:cNvSpPr/>
          <p:nvPr userDrawn="1"/>
        </p:nvSpPr>
        <p:spPr>
          <a:xfrm>
            <a:off x="6883400" y="291465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215" name="Rectangle 55"/>
          <p:cNvSpPr/>
          <p:nvPr userDrawn="1"/>
        </p:nvSpPr>
        <p:spPr>
          <a:xfrm>
            <a:off x="6737350" y="32861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82" name="Group 182"/>
          <p:cNvGrpSpPr/>
          <p:nvPr userDrawn="1"/>
        </p:nvGrpSpPr>
        <p:grpSpPr>
          <a:xfrm>
            <a:off x="7117638" y="4368900"/>
            <a:ext cx="924722" cy="163900"/>
            <a:chOff x="1847802" y="2724150"/>
            <a:chExt cx="1200198" cy="212725"/>
          </a:xfrm>
          <a:solidFill>
            <a:schemeClr val="accent4"/>
          </a:solidFill>
        </p:grpSpPr>
        <p:sp>
          <p:nvSpPr>
            <p:cNvPr id="1054216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217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218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219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422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22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22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45612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23" name="Text Placeholder 3"/>
          <p:cNvSpPr>
            <a:spLocks noGrp="1"/>
          </p:cNvSpPr>
          <p:nvPr>
            <p:ph type="body" sz="half" idx="32"/>
          </p:nvPr>
        </p:nvSpPr>
        <p:spPr>
          <a:xfrm>
            <a:off x="870652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24" name="Text Placeholder 3"/>
          <p:cNvSpPr>
            <a:spLocks noGrp="1"/>
          </p:cNvSpPr>
          <p:nvPr>
            <p:ph type="body" sz="half" idx="34"/>
          </p:nvPr>
        </p:nvSpPr>
        <p:spPr>
          <a:xfrm>
            <a:off x="751588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25" name="Text Placeholder 3"/>
          <p:cNvSpPr>
            <a:spLocks noGrp="1"/>
          </p:cNvSpPr>
          <p:nvPr>
            <p:ph type="body" sz="half" idx="15"/>
          </p:nvPr>
        </p:nvSpPr>
        <p:spPr>
          <a:xfrm>
            <a:off x="800010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226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35123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27" name="Text Placeholder 3"/>
          <p:cNvSpPr>
            <a:spLocks noGrp="1"/>
          </p:cNvSpPr>
          <p:nvPr>
            <p:ph type="body" sz="half" idx="36"/>
          </p:nvPr>
        </p:nvSpPr>
        <p:spPr>
          <a:xfrm>
            <a:off x="2860163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28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41099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29" name="Text Placeholder 3"/>
          <p:cNvSpPr>
            <a:spLocks noGrp="1"/>
          </p:cNvSpPr>
          <p:nvPr>
            <p:ph type="body" sz="half" idx="38"/>
          </p:nvPr>
        </p:nvSpPr>
        <p:spPr>
          <a:xfrm>
            <a:off x="2789521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230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856137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31" name="Text Placeholder 3"/>
          <p:cNvSpPr>
            <a:spLocks noGrp="1"/>
          </p:cNvSpPr>
          <p:nvPr>
            <p:ph type="body" sz="half" idx="40"/>
          </p:nvPr>
        </p:nvSpPr>
        <p:spPr>
          <a:xfrm>
            <a:off x="4881177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32" name="Text Placeholder 3"/>
          <p:cNvSpPr>
            <a:spLocks noGrp="1"/>
          </p:cNvSpPr>
          <p:nvPr>
            <p:ph type="body" sz="half" idx="41"/>
          </p:nvPr>
        </p:nvSpPr>
        <p:spPr>
          <a:xfrm>
            <a:off x="4762113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33" name="Text Placeholder 3"/>
          <p:cNvSpPr>
            <a:spLocks noGrp="1"/>
          </p:cNvSpPr>
          <p:nvPr>
            <p:ph type="body" sz="half" idx="42"/>
          </p:nvPr>
        </p:nvSpPr>
        <p:spPr>
          <a:xfrm>
            <a:off x="4810535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234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858000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35" name="Text Placeholder 3"/>
          <p:cNvSpPr>
            <a:spLocks noGrp="1"/>
          </p:cNvSpPr>
          <p:nvPr>
            <p:ph type="body" sz="half" idx="44"/>
          </p:nvPr>
        </p:nvSpPr>
        <p:spPr>
          <a:xfrm>
            <a:off x="6883040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36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63976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37" name="Text Placeholder 3"/>
          <p:cNvSpPr>
            <a:spLocks noGrp="1"/>
          </p:cNvSpPr>
          <p:nvPr>
            <p:ph type="body" sz="half" idx="46"/>
          </p:nvPr>
        </p:nvSpPr>
        <p:spPr>
          <a:xfrm>
            <a:off x="6812398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4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4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4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4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54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4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4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4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54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054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4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4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4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54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054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4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4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4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054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054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192" grpId="0" animBg="1"/>
      <p:bldP spid="1054193" grpId="0" animBg="1"/>
      <p:bldP spid="1054194" grpId="0" animBg="1"/>
      <p:bldP spid="1054199" grpId="0" animBg="1"/>
      <p:bldP spid="1054200" grpId="0" animBg="1"/>
      <p:bldP spid="1054201" grpId="0" animBg="1"/>
      <p:bldP spid="1054206" grpId="0" animBg="1"/>
      <p:bldP spid="1054207" grpId="0" animBg="1"/>
      <p:bldP spid="1054208" grpId="0" animBg="1"/>
      <p:bldP spid="1054213" grpId="0" animBg="1"/>
      <p:bldP spid="1054214" grpId="0" animBg="1"/>
      <p:bldP spid="1054215" grpId="0" animBg="1"/>
    </p:bldLst>
  </p:timing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47" name="Round Same Side Corner Rectangle 2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348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295B1D5-3FA3-4B29-8374-7B241359B06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349" name="Round Same Side Corner Rectangle 30"/>
          <p:cNvSpPr/>
          <p:nvPr userDrawn="1"/>
        </p:nvSpPr>
        <p:spPr>
          <a:xfrm rot="5400000">
            <a:off x="2664618" y="39925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50" name="Rectangle 31"/>
          <p:cNvSpPr/>
          <p:nvPr userDrawn="1"/>
        </p:nvSpPr>
        <p:spPr>
          <a:xfrm>
            <a:off x="677863" y="1047750"/>
            <a:ext cx="1319212" cy="11779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51" name="Round Same Side Corner Rectangle 32"/>
          <p:cNvSpPr/>
          <p:nvPr userDrawn="1"/>
        </p:nvSpPr>
        <p:spPr>
          <a:xfrm rot="5400000">
            <a:off x="6596856" y="39925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52" name="Rectangle 33"/>
          <p:cNvSpPr/>
          <p:nvPr userDrawn="1"/>
        </p:nvSpPr>
        <p:spPr>
          <a:xfrm>
            <a:off x="4610100" y="1047750"/>
            <a:ext cx="1319213" cy="11779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53" name="Round Same Side Corner Rectangle 34"/>
          <p:cNvSpPr/>
          <p:nvPr userDrawn="1"/>
        </p:nvSpPr>
        <p:spPr>
          <a:xfrm rot="16200000" flipH="1">
            <a:off x="1345406" y="163750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54" name="Rectangle 35"/>
          <p:cNvSpPr/>
          <p:nvPr userDrawn="1"/>
        </p:nvSpPr>
        <p:spPr>
          <a:xfrm>
            <a:off x="3173413" y="2286000"/>
            <a:ext cx="1319212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55" name="Round Same Side Corner Rectangle 36"/>
          <p:cNvSpPr/>
          <p:nvPr userDrawn="1"/>
        </p:nvSpPr>
        <p:spPr>
          <a:xfrm rot="16200000" flipH="1">
            <a:off x="5277643" y="163750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56" name="Rectangle 37"/>
          <p:cNvSpPr/>
          <p:nvPr userDrawn="1"/>
        </p:nvSpPr>
        <p:spPr>
          <a:xfrm>
            <a:off x="7105650" y="2286000"/>
            <a:ext cx="1319213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57" name="Round Same Side Corner Rectangle 38"/>
          <p:cNvSpPr/>
          <p:nvPr userDrawn="1"/>
        </p:nvSpPr>
        <p:spPr>
          <a:xfrm rot="5400000">
            <a:off x="2664618" y="2885282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58" name="Rectangle 39"/>
          <p:cNvSpPr/>
          <p:nvPr userDrawn="1"/>
        </p:nvSpPr>
        <p:spPr>
          <a:xfrm>
            <a:off x="677863" y="3533775"/>
            <a:ext cx="1319212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59" name="Round Same Side Corner Rectangle 40"/>
          <p:cNvSpPr/>
          <p:nvPr userDrawn="1"/>
        </p:nvSpPr>
        <p:spPr>
          <a:xfrm rot="5400000">
            <a:off x="6596856" y="2885282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60" name="Rectangle 41"/>
          <p:cNvSpPr/>
          <p:nvPr userDrawn="1"/>
        </p:nvSpPr>
        <p:spPr>
          <a:xfrm>
            <a:off x="4610100" y="3533775"/>
            <a:ext cx="1319213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6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36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63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748031" y="1107973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364" name="Text Placeholder 3"/>
          <p:cNvSpPr>
            <a:spLocks noGrp="1"/>
          </p:cNvSpPr>
          <p:nvPr>
            <p:ph type="body" sz="half" idx="26"/>
          </p:nvPr>
        </p:nvSpPr>
        <p:spPr>
          <a:xfrm>
            <a:off x="2150946" y="1152526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65" name="Text Placeholder 3"/>
          <p:cNvSpPr>
            <a:spLocks noGrp="1"/>
          </p:cNvSpPr>
          <p:nvPr>
            <p:ph type="body" sz="half" idx="27"/>
          </p:nvPr>
        </p:nvSpPr>
        <p:spPr>
          <a:xfrm>
            <a:off x="2150946" y="1562200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4366" name="Text Placeholder 3"/>
          <p:cNvSpPr>
            <a:spLocks noGrp="1"/>
          </p:cNvSpPr>
          <p:nvPr>
            <p:ph type="body" sz="half" idx="43"/>
          </p:nvPr>
        </p:nvSpPr>
        <p:spPr>
          <a:xfrm>
            <a:off x="2150946" y="1362075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67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4679950" y="1107973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368" name="Text Placeholder 3"/>
          <p:cNvSpPr>
            <a:spLocks noGrp="1"/>
          </p:cNvSpPr>
          <p:nvPr>
            <p:ph type="body" sz="half" idx="45"/>
          </p:nvPr>
        </p:nvSpPr>
        <p:spPr>
          <a:xfrm>
            <a:off x="6082865" y="1152526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69" name="Text Placeholder 3"/>
          <p:cNvSpPr>
            <a:spLocks noGrp="1"/>
          </p:cNvSpPr>
          <p:nvPr>
            <p:ph type="body" sz="half" idx="46"/>
          </p:nvPr>
        </p:nvSpPr>
        <p:spPr>
          <a:xfrm>
            <a:off x="6082865" y="1562200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4370" name="Text Placeholder 3"/>
          <p:cNvSpPr>
            <a:spLocks noGrp="1"/>
          </p:cNvSpPr>
          <p:nvPr>
            <p:ph type="body" sz="half" idx="47"/>
          </p:nvPr>
        </p:nvSpPr>
        <p:spPr>
          <a:xfrm>
            <a:off x="6082865" y="1362075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71" name="Picture Placeholder 7"/>
          <p:cNvSpPr>
            <a:spLocks noGrp="1"/>
          </p:cNvSpPr>
          <p:nvPr>
            <p:ph type="pic" sz="quarter" idx="48"/>
          </p:nvPr>
        </p:nvSpPr>
        <p:spPr>
          <a:xfrm>
            <a:off x="3243581" y="2346958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372" name="Text Placeholder 3"/>
          <p:cNvSpPr>
            <a:spLocks noGrp="1"/>
          </p:cNvSpPr>
          <p:nvPr>
            <p:ph type="body" sz="half" idx="49"/>
          </p:nvPr>
        </p:nvSpPr>
        <p:spPr>
          <a:xfrm>
            <a:off x="832052" y="2391511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73" name="Text Placeholder 3"/>
          <p:cNvSpPr>
            <a:spLocks noGrp="1"/>
          </p:cNvSpPr>
          <p:nvPr>
            <p:ph type="body" sz="half" idx="50"/>
          </p:nvPr>
        </p:nvSpPr>
        <p:spPr>
          <a:xfrm>
            <a:off x="832052" y="2801185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4374" name="Text Placeholder 3"/>
          <p:cNvSpPr>
            <a:spLocks noGrp="1"/>
          </p:cNvSpPr>
          <p:nvPr>
            <p:ph type="body" sz="half" idx="51"/>
          </p:nvPr>
        </p:nvSpPr>
        <p:spPr>
          <a:xfrm>
            <a:off x="832052" y="2601060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75" name="Picture Placeholder 7"/>
          <p:cNvSpPr>
            <a:spLocks noGrp="1"/>
          </p:cNvSpPr>
          <p:nvPr>
            <p:ph type="pic" sz="quarter" idx="52"/>
          </p:nvPr>
        </p:nvSpPr>
        <p:spPr>
          <a:xfrm>
            <a:off x="7175506" y="2346958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376" name="Text Placeholder 3"/>
          <p:cNvSpPr>
            <a:spLocks noGrp="1"/>
          </p:cNvSpPr>
          <p:nvPr>
            <p:ph type="body" sz="half" idx="53"/>
          </p:nvPr>
        </p:nvSpPr>
        <p:spPr>
          <a:xfrm>
            <a:off x="4763977" y="2391511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77" name="Text Placeholder 3"/>
          <p:cNvSpPr>
            <a:spLocks noGrp="1"/>
          </p:cNvSpPr>
          <p:nvPr>
            <p:ph type="body" sz="half" idx="54"/>
          </p:nvPr>
        </p:nvSpPr>
        <p:spPr>
          <a:xfrm>
            <a:off x="4763977" y="2801185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4378" name="Text Placeholder 3"/>
          <p:cNvSpPr>
            <a:spLocks noGrp="1"/>
          </p:cNvSpPr>
          <p:nvPr>
            <p:ph type="body" sz="half" idx="55"/>
          </p:nvPr>
        </p:nvSpPr>
        <p:spPr>
          <a:xfrm>
            <a:off x="4763977" y="2601060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79" name="Picture Placeholder 7"/>
          <p:cNvSpPr>
            <a:spLocks noGrp="1"/>
          </p:cNvSpPr>
          <p:nvPr>
            <p:ph type="pic" sz="quarter" idx="56"/>
          </p:nvPr>
        </p:nvSpPr>
        <p:spPr>
          <a:xfrm>
            <a:off x="748031" y="3594734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380" name="Text Placeholder 3"/>
          <p:cNvSpPr>
            <a:spLocks noGrp="1"/>
          </p:cNvSpPr>
          <p:nvPr>
            <p:ph type="body" sz="half" idx="57"/>
          </p:nvPr>
        </p:nvSpPr>
        <p:spPr>
          <a:xfrm>
            <a:off x="2150946" y="3639287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81" name="Text Placeholder 3"/>
          <p:cNvSpPr>
            <a:spLocks noGrp="1"/>
          </p:cNvSpPr>
          <p:nvPr>
            <p:ph type="body" sz="half" idx="58"/>
          </p:nvPr>
        </p:nvSpPr>
        <p:spPr>
          <a:xfrm>
            <a:off x="2150946" y="4048961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4382" name="Text Placeholder 3"/>
          <p:cNvSpPr>
            <a:spLocks noGrp="1"/>
          </p:cNvSpPr>
          <p:nvPr>
            <p:ph type="body" sz="half" idx="59"/>
          </p:nvPr>
        </p:nvSpPr>
        <p:spPr>
          <a:xfrm>
            <a:off x="2150946" y="3848836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83" name="Picture Placeholder 7"/>
          <p:cNvSpPr>
            <a:spLocks noGrp="1"/>
          </p:cNvSpPr>
          <p:nvPr>
            <p:ph type="pic" sz="quarter" idx="60"/>
          </p:nvPr>
        </p:nvSpPr>
        <p:spPr>
          <a:xfrm>
            <a:off x="4679950" y="3594734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384" name="Text Placeholder 3"/>
          <p:cNvSpPr>
            <a:spLocks noGrp="1"/>
          </p:cNvSpPr>
          <p:nvPr>
            <p:ph type="body" sz="half" idx="61"/>
          </p:nvPr>
        </p:nvSpPr>
        <p:spPr>
          <a:xfrm>
            <a:off x="6082865" y="3639287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85" name="Text Placeholder 3"/>
          <p:cNvSpPr>
            <a:spLocks noGrp="1"/>
          </p:cNvSpPr>
          <p:nvPr>
            <p:ph type="body" sz="half" idx="62"/>
          </p:nvPr>
        </p:nvSpPr>
        <p:spPr>
          <a:xfrm>
            <a:off x="6082865" y="4048961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4386" name="Text Placeholder 3"/>
          <p:cNvSpPr>
            <a:spLocks noGrp="1"/>
          </p:cNvSpPr>
          <p:nvPr>
            <p:ph type="body" sz="half" idx="63"/>
          </p:nvPr>
        </p:nvSpPr>
        <p:spPr>
          <a:xfrm>
            <a:off x="6082865" y="3848836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4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4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4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54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4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4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4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54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4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4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4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054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4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4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4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1054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4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4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4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054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4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4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4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054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350" grpId="0" animBg="1"/>
      <p:bldP spid="1054352" grpId="0" animBg="1"/>
      <p:bldP spid="1054354" grpId="0" animBg="1"/>
      <p:bldP spid="1054356" grpId="0" animBg="1"/>
      <p:bldP spid="1054358" grpId="0" animBg="1"/>
      <p:bldP spid="1054360" grpId="0" animBg="1"/>
    </p:bldLst>
  </p:timing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eam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33" name="Round Same Side Corner Rectangle 3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134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E22B4EE-7383-4901-94E4-BF3C570852BD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45" name="Straight Connector 4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4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4135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136" name="Oval 4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46" name="Straight Connector 4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47" name="Straight Connector 4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137" name="Teardrop 47"/>
          <p:cNvSpPr/>
          <p:nvPr userDrawn="1"/>
        </p:nvSpPr>
        <p:spPr>
          <a:xfrm>
            <a:off x="581025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38" name="Teardrop 48"/>
          <p:cNvSpPr/>
          <p:nvPr userDrawn="1"/>
        </p:nvSpPr>
        <p:spPr>
          <a:xfrm>
            <a:off x="3262313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39" name="Teardrop 49"/>
          <p:cNvSpPr/>
          <p:nvPr userDrawn="1"/>
        </p:nvSpPr>
        <p:spPr>
          <a:xfrm>
            <a:off x="5938838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40" name="Teardrop 50"/>
          <p:cNvSpPr/>
          <p:nvPr userDrawn="1"/>
        </p:nvSpPr>
        <p:spPr>
          <a:xfrm>
            <a:off x="581025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41" name="Teardrop 51"/>
          <p:cNvSpPr/>
          <p:nvPr userDrawn="1"/>
        </p:nvSpPr>
        <p:spPr>
          <a:xfrm>
            <a:off x="3262313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42" name="Teardrop 52"/>
          <p:cNvSpPr/>
          <p:nvPr userDrawn="1"/>
        </p:nvSpPr>
        <p:spPr>
          <a:xfrm>
            <a:off x="5938838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43" name="Teardrop 53"/>
          <p:cNvSpPr/>
          <p:nvPr userDrawn="1"/>
        </p:nvSpPr>
        <p:spPr>
          <a:xfrm>
            <a:off x="581025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44" name="Teardrop 54"/>
          <p:cNvSpPr/>
          <p:nvPr userDrawn="1"/>
        </p:nvSpPr>
        <p:spPr>
          <a:xfrm>
            <a:off x="3262313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45" name="Teardrop 55"/>
          <p:cNvSpPr/>
          <p:nvPr userDrawn="1"/>
        </p:nvSpPr>
        <p:spPr>
          <a:xfrm>
            <a:off x="5938838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14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14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48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6710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49" name="Text Placeholder 3"/>
          <p:cNvSpPr>
            <a:spLocks noGrp="1"/>
          </p:cNvSpPr>
          <p:nvPr>
            <p:ph type="body" sz="half" idx="32"/>
          </p:nvPr>
        </p:nvSpPr>
        <p:spPr>
          <a:xfrm>
            <a:off x="1659037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50" name="Text Placeholder 3"/>
          <p:cNvSpPr>
            <a:spLocks noGrp="1"/>
          </p:cNvSpPr>
          <p:nvPr>
            <p:ph type="body" sz="half" idx="33"/>
          </p:nvPr>
        </p:nvSpPr>
        <p:spPr>
          <a:xfrm>
            <a:off x="1659037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151" name="Text Placeholder 3"/>
          <p:cNvSpPr>
            <a:spLocks noGrp="1"/>
          </p:cNvSpPr>
          <p:nvPr>
            <p:ph type="body" sz="half" idx="34"/>
          </p:nvPr>
        </p:nvSpPr>
        <p:spPr>
          <a:xfrm>
            <a:off x="1659037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52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308178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53" name="Text Placeholder 3"/>
          <p:cNvSpPr>
            <a:spLocks noGrp="1"/>
          </p:cNvSpPr>
          <p:nvPr>
            <p:ph type="body" sz="half" idx="36"/>
          </p:nvPr>
        </p:nvSpPr>
        <p:spPr>
          <a:xfrm>
            <a:off x="4340505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54" name="Text Placeholder 3"/>
          <p:cNvSpPr>
            <a:spLocks noGrp="1"/>
          </p:cNvSpPr>
          <p:nvPr>
            <p:ph type="body" sz="half" idx="37"/>
          </p:nvPr>
        </p:nvSpPr>
        <p:spPr>
          <a:xfrm>
            <a:off x="4340505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155" name="Text Placeholder 3"/>
          <p:cNvSpPr>
            <a:spLocks noGrp="1"/>
          </p:cNvSpPr>
          <p:nvPr>
            <p:ph type="body" sz="half" idx="38"/>
          </p:nvPr>
        </p:nvSpPr>
        <p:spPr>
          <a:xfrm>
            <a:off x="4340505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56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984703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57" name="Text Placeholder 3"/>
          <p:cNvSpPr>
            <a:spLocks noGrp="1"/>
          </p:cNvSpPr>
          <p:nvPr>
            <p:ph type="body" sz="half" idx="40"/>
          </p:nvPr>
        </p:nvSpPr>
        <p:spPr>
          <a:xfrm>
            <a:off x="7017030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58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17030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159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17030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60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26710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61" name="Text Placeholder 3"/>
          <p:cNvSpPr>
            <a:spLocks noGrp="1"/>
          </p:cNvSpPr>
          <p:nvPr>
            <p:ph type="body" sz="half" idx="44"/>
          </p:nvPr>
        </p:nvSpPr>
        <p:spPr>
          <a:xfrm>
            <a:off x="1659037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62" name="Text Placeholder 3"/>
          <p:cNvSpPr>
            <a:spLocks noGrp="1"/>
          </p:cNvSpPr>
          <p:nvPr>
            <p:ph type="body" sz="half" idx="45"/>
          </p:nvPr>
        </p:nvSpPr>
        <p:spPr>
          <a:xfrm>
            <a:off x="1659037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163" name="Text Placeholder 3"/>
          <p:cNvSpPr>
            <a:spLocks noGrp="1"/>
          </p:cNvSpPr>
          <p:nvPr>
            <p:ph type="body" sz="half" idx="46"/>
          </p:nvPr>
        </p:nvSpPr>
        <p:spPr>
          <a:xfrm>
            <a:off x="1659037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64" name="Picture Placeholder 7"/>
          <p:cNvSpPr>
            <a:spLocks noGrp="1"/>
          </p:cNvSpPr>
          <p:nvPr>
            <p:ph type="pic" sz="quarter" idx="47"/>
          </p:nvPr>
        </p:nvSpPr>
        <p:spPr>
          <a:xfrm>
            <a:off x="3308178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65" name="Text Placeholder 3"/>
          <p:cNvSpPr>
            <a:spLocks noGrp="1"/>
          </p:cNvSpPr>
          <p:nvPr>
            <p:ph type="body" sz="half" idx="48"/>
          </p:nvPr>
        </p:nvSpPr>
        <p:spPr>
          <a:xfrm>
            <a:off x="4340505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66" name="Text Placeholder 3"/>
          <p:cNvSpPr>
            <a:spLocks noGrp="1"/>
          </p:cNvSpPr>
          <p:nvPr>
            <p:ph type="body" sz="half" idx="49"/>
          </p:nvPr>
        </p:nvSpPr>
        <p:spPr>
          <a:xfrm>
            <a:off x="4340505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167" name="Text Placeholder 3"/>
          <p:cNvSpPr>
            <a:spLocks noGrp="1"/>
          </p:cNvSpPr>
          <p:nvPr>
            <p:ph type="body" sz="half" idx="50"/>
          </p:nvPr>
        </p:nvSpPr>
        <p:spPr>
          <a:xfrm>
            <a:off x="4340505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68" name="Picture Placeholder 7"/>
          <p:cNvSpPr>
            <a:spLocks noGrp="1"/>
          </p:cNvSpPr>
          <p:nvPr>
            <p:ph type="pic" sz="quarter" idx="51"/>
          </p:nvPr>
        </p:nvSpPr>
        <p:spPr>
          <a:xfrm>
            <a:off x="5984703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69" name="Text Placeholder 3"/>
          <p:cNvSpPr>
            <a:spLocks noGrp="1"/>
          </p:cNvSpPr>
          <p:nvPr>
            <p:ph type="body" sz="half" idx="52"/>
          </p:nvPr>
        </p:nvSpPr>
        <p:spPr>
          <a:xfrm>
            <a:off x="7017030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70" name="Text Placeholder 3"/>
          <p:cNvSpPr>
            <a:spLocks noGrp="1"/>
          </p:cNvSpPr>
          <p:nvPr>
            <p:ph type="body" sz="half" idx="53"/>
          </p:nvPr>
        </p:nvSpPr>
        <p:spPr>
          <a:xfrm>
            <a:off x="7017030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171" name="Text Placeholder 3"/>
          <p:cNvSpPr>
            <a:spLocks noGrp="1"/>
          </p:cNvSpPr>
          <p:nvPr>
            <p:ph type="body" sz="half" idx="54"/>
          </p:nvPr>
        </p:nvSpPr>
        <p:spPr>
          <a:xfrm>
            <a:off x="7017030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72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626710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73" name="Text Placeholder 3"/>
          <p:cNvSpPr>
            <a:spLocks noGrp="1"/>
          </p:cNvSpPr>
          <p:nvPr>
            <p:ph type="body" sz="half" idx="56"/>
          </p:nvPr>
        </p:nvSpPr>
        <p:spPr>
          <a:xfrm>
            <a:off x="1659037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74" name="Text Placeholder 3"/>
          <p:cNvSpPr>
            <a:spLocks noGrp="1"/>
          </p:cNvSpPr>
          <p:nvPr>
            <p:ph type="body" sz="half" idx="57"/>
          </p:nvPr>
        </p:nvSpPr>
        <p:spPr>
          <a:xfrm>
            <a:off x="1659037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175" name="Text Placeholder 3"/>
          <p:cNvSpPr>
            <a:spLocks noGrp="1"/>
          </p:cNvSpPr>
          <p:nvPr>
            <p:ph type="body" sz="half" idx="58"/>
          </p:nvPr>
        </p:nvSpPr>
        <p:spPr>
          <a:xfrm>
            <a:off x="1659037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76" name="Picture Placeholder 7"/>
          <p:cNvSpPr>
            <a:spLocks noGrp="1"/>
          </p:cNvSpPr>
          <p:nvPr>
            <p:ph type="pic" sz="quarter" idx="59"/>
          </p:nvPr>
        </p:nvSpPr>
        <p:spPr>
          <a:xfrm>
            <a:off x="3308178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77" name="Text Placeholder 3"/>
          <p:cNvSpPr>
            <a:spLocks noGrp="1"/>
          </p:cNvSpPr>
          <p:nvPr>
            <p:ph type="body" sz="half" idx="60"/>
          </p:nvPr>
        </p:nvSpPr>
        <p:spPr>
          <a:xfrm>
            <a:off x="4340505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78" name="Text Placeholder 3"/>
          <p:cNvSpPr>
            <a:spLocks noGrp="1"/>
          </p:cNvSpPr>
          <p:nvPr>
            <p:ph type="body" sz="half" idx="61"/>
          </p:nvPr>
        </p:nvSpPr>
        <p:spPr>
          <a:xfrm>
            <a:off x="4340505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179" name="Text Placeholder 3"/>
          <p:cNvSpPr>
            <a:spLocks noGrp="1"/>
          </p:cNvSpPr>
          <p:nvPr>
            <p:ph type="body" sz="half" idx="62"/>
          </p:nvPr>
        </p:nvSpPr>
        <p:spPr>
          <a:xfrm>
            <a:off x="4340505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80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5984703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81" name="Text Placeholder 3"/>
          <p:cNvSpPr>
            <a:spLocks noGrp="1"/>
          </p:cNvSpPr>
          <p:nvPr>
            <p:ph type="body" sz="half" idx="64"/>
          </p:nvPr>
        </p:nvSpPr>
        <p:spPr>
          <a:xfrm>
            <a:off x="7017030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82" name="Text Placeholder 3"/>
          <p:cNvSpPr>
            <a:spLocks noGrp="1"/>
          </p:cNvSpPr>
          <p:nvPr>
            <p:ph type="body" sz="half" idx="65"/>
          </p:nvPr>
        </p:nvSpPr>
        <p:spPr>
          <a:xfrm>
            <a:off x="7017030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183" name="Text Placeholder 3"/>
          <p:cNvSpPr>
            <a:spLocks noGrp="1"/>
          </p:cNvSpPr>
          <p:nvPr>
            <p:ph type="body" sz="half" idx="66"/>
          </p:nvPr>
        </p:nvSpPr>
        <p:spPr>
          <a:xfrm>
            <a:off x="7017030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4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4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54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4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4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4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4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4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54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4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4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4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4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54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54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54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54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54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4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54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54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4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054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54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4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54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54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eam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58" name="Round Same Side Corner Rectangle 3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959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4C7C436-E2F1-443A-B234-0E6E83D83047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39" name="Straight Connector 37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9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3960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961" name="Oval 4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40" name="Straight Connector 41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41" name="Straight Connector 42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3962" name="Rectangle 43"/>
          <p:cNvSpPr/>
          <p:nvPr userDrawn="1"/>
        </p:nvSpPr>
        <p:spPr>
          <a:xfrm>
            <a:off x="63182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63" name="Rectangle 44"/>
          <p:cNvSpPr/>
          <p:nvPr userDrawn="1"/>
        </p:nvSpPr>
        <p:spPr>
          <a:xfrm>
            <a:off x="619125" y="2663825"/>
            <a:ext cx="1458913" cy="3825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964" name="Rectangle 45"/>
          <p:cNvSpPr/>
          <p:nvPr userDrawn="1"/>
        </p:nvSpPr>
        <p:spPr>
          <a:xfrm>
            <a:off x="2228850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65" name="Rectangle 46"/>
          <p:cNvSpPr/>
          <p:nvPr userDrawn="1"/>
        </p:nvSpPr>
        <p:spPr>
          <a:xfrm>
            <a:off x="2216150" y="2663825"/>
            <a:ext cx="1458913" cy="3825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966" name="Rectangle 47"/>
          <p:cNvSpPr/>
          <p:nvPr userDrawn="1"/>
        </p:nvSpPr>
        <p:spPr>
          <a:xfrm>
            <a:off x="3822700" y="1355725"/>
            <a:ext cx="1439863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67" name="Rectangle 48"/>
          <p:cNvSpPr/>
          <p:nvPr userDrawn="1"/>
        </p:nvSpPr>
        <p:spPr>
          <a:xfrm>
            <a:off x="3810000" y="2663825"/>
            <a:ext cx="1457325" cy="3825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968" name="Rectangle 49"/>
          <p:cNvSpPr/>
          <p:nvPr userDrawn="1"/>
        </p:nvSpPr>
        <p:spPr>
          <a:xfrm>
            <a:off x="543877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69" name="Rectangle 50"/>
          <p:cNvSpPr/>
          <p:nvPr userDrawn="1"/>
        </p:nvSpPr>
        <p:spPr>
          <a:xfrm>
            <a:off x="5426075" y="2663825"/>
            <a:ext cx="1458913" cy="38258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970" name="Rectangle 51"/>
          <p:cNvSpPr/>
          <p:nvPr userDrawn="1"/>
        </p:nvSpPr>
        <p:spPr>
          <a:xfrm>
            <a:off x="703897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71" name="Rectangle 52"/>
          <p:cNvSpPr/>
          <p:nvPr userDrawn="1"/>
        </p:nvSpPr>
        <p:spPr>
          <a:xfrm>
            <a:off x="7026275" y="2663825"/>
            <a:ext cx="1458913" cy="38258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972" name="Rectangle 53"/>
          <p:cNvSpPr/>
          <p:nvPr userDrawn="1"/>
        </p:nvSpPr>
        <p:spPr>
          <a:xfrm>
            <a:off x="63182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73" name="Rectangle 54"/>
          <p:cNvSpPr/>
          <p:nvPr userDrawn="1"/>
        </p:nvSpPr>
        <p:spPr>
          <a:xfrm>
            <a:off x="619125" y="4403725"/>
            <a:ext cx="1458913" cy="3841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974" name="Rectangle 55"/>
          <p:cNvSpPr/>
          <p:nvPr userDrawn="1"/>
        </p:nvSpPr>
        <p:spPr>
          <a:xfrm>
            <a:off x="2228850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75" name="Rectangle 56"/>
          <p:cNvSpPr/>
          <p:nvPr userDrawn="1"/>
        </p:nvSpPr>
        <p:spPr>
          <a:xfrm>
            <a:off x="2216150" y="4403725"/>
            <a:ext cx="1458913" cy="3841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976" name="Rectangle 57"/>
          <p:cNvSpPr/>
          <p:nvPr userDrawn="1"/>
        </p:nvSpPr>
        <p:spPr>
          <a:xfrm>
            <a:off x="3822700" y="3097213"/>
            <a:ext cx="1439863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77" name="Rectangle 58"/>
          <p:cNvSpPr/>
          <p:nvPr userDrawn="1"/>
        </p:nvSpPr>
        <p:spPr>
          <a:xfrm>
            <a:off x="3810000" y="4403725"/>
            <a:ext cx="1457325" cy="3841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978" name="Rectangle 59"/>
          <p:cNvSpPr/>
          <p:nvPr userDrawn="1"/>
        </p:nvSpPr>
        <p:spPr>
          <a:xfrm>
            <a:off x="543877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79" name="Rectangle 60"/>
          <p:cNvSpPr/>
          <p:nvPr userDrawn="1"/>
        </p:nvSpPr>
        <p:spPr>
          <a:xfrm>
            <a:off x="5426075" y="4403725"/>
            <a:ext cx="1458913" cy="38417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980" name="Rectangle 61"/>
          <p:cNvSpPr/>
          <p:nvPr userDrawn="1"/>
        </p:nvSpPr>
        <p:spPr>
          <a:xfrm>
            <a:off x="703897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981" name="Rectangle 62"/>
          <p:cNvSpPr/>
          <p:nvPr userDrawn="1"/>
        </p:nvSpPr>
        <p:spPr>
          <a:xfrm>
            <a:off x="7026275" y="4403725"/>
            <a:ext cx="1458913" cy="3841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98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98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84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708139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985" name="Text Placeholder 3"/>
          <p:cNvSpPr>
            <a:spLocks noGrp="1"/>
          </p:cNvSpPr>
          <p:nvPr>
            <p:ph type="body" sz="half" idx="16"/>
          </p:nvPr>
        </p:nvSpPr>
        <p:spPr>
          <a:xfrm>
            <a:off x="655217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86" name="Text Placeholder 3"/>
          <p:cNvSpPr>
            <a:spLocks noGrp="1"/>
          </p:cNvSpPr>
          <p:nvPr>
            <p:ph type="body" sz="half" idx="30"/>
          </p:nvPr>
        </p:nvSpPr>
        <p:spPr>
          <a:xfrm>
            <a:off x="655217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87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305050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988" name="Text Placeholder 3"/>
          <p:cNvSpPr>
            <a:spLocks noGrp="1"/>
          </p:cNvSpPr>
          <p:nvPr>
            <p:ph type="body" sz="half" idx="32"/>
          </p:nvPr>
        </p:nvSpPr>
        <p:spPr>
          <a:xfrm>
            <a:off x="2252128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89" name="Text Placeholder 3"/>
          <p:cNvSpPr>
            <a:spLocks noGrp="1"/>
          </p:cNvSpPr>
          <p:nvPr>
            <p:ph type="body" sz="half" idx="33"/>
          </p:nvPr>
        </p:nvSpPr>
        <p:spPr>
          <a:xfrm>
            <a:off x="2252128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90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898550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991" name="Text Placeholder 3"/>
          <p:cNvSpPr>
            <a:spLocks noGrp="1"/>
          </p:cNvSpPr>
          <p:nvPr>
            <p:ph type="body" sz="half" idx="35"/>
          </p:nvPr>
        </p:nvSpPr>
        <p:spPr>
          <a:xfrm>
            <a:off x="3845628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92" name="Text Placeholder 3"/>
          <p:cNvSpPr>
            <a:spLocks noGrp="1"/>
          </p:cNvSpPr>
          <p:nvPr>
            <p:ph type="body" sz="half" idx="36"/>
          </p:nvPr>
        </p:nvSpPr>
        <p:spPr>
          <a:xfrm>
            <a:off x="3845628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93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5514975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994" name="Text Placeholder 3"/>
          <p:cNvSpPr>
            <a:spLocks noGrp="1"/>
          </p:cNvSpPr>
          <p:nvPr>
            <p:ph type="body" sz="half" idx="38"/>
          </p:nvPr>
        </p:nvSpPr>
        <p:spPr>
          <a:xfrm>
            <a:off x="5462053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95" name="Text Placeholder 3"/>
          <p:cNvSpPr>
            <a:spLocks noGrp="1"/>
          </p:cNvSpPr>
          <p:nvPr>
            <p:ph type="body" sz="half" idx="39"/>
          </p:nvPr>
        </p:nvSpPr>
        <p:spPr>
          <a:xfrm>
            <a:off x="5462053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96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7115175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997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62253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98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62253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99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708139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000" name="Text Placeholder 3"/>
          <p:cNvSpPr>
            <a:spLocks noGrp="1"/>
          </p:cNvSpPr>
          <p:nvPr>
            <p:ph type="body" sz="half" idx="44"/>
          </p:nvPr>
        </p:nvSpPr>
        <p:spPr>
          <a:xfrm>
            <a:off x="655217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01" name="Text Placeholder 3"/>
          <p:cNvSpPr>
            <a:spLocks noGrp="1"/>
          </p:cNvSpPr>
          <p:nvPr>
            <p:ph type="body" sz="half" idx="45"/>
          </p:nvPr>
        </p:nvSpPr>
        <p:spPr>
          <a:xfrm>
            <a:off x="655217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02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2305050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003" name="Text Placeholder 3"/>
          <p:cNvSpPr>
            <a:spLocks noGrp="1"/>
          </p:cNvSpPr>
          <p:nvPr>
            <p:ph type="body" sz="half" idx="47"/>
          </p:nvPr>
        </p:nvSpPr>
        <p:spPr>
          <a:xfrm>
            <a:off x="2252128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04" name="Text Placeholder 3"/>
          <p:cNvSpPr>
            <a:spLocks noGrp="1"/>
          </p:cNvSpPr>
          <p:nvPr>
            <p:ph type="body" sz="half" idx="48"/>
          </p:nvPr>
        </p:nvSpPr>
        <p:spPr>
          <a:xfrm>
            <a:off x="2252128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05" name="Picture Placeholder 7"/>
          <p:cNvSpPr>
            <a:spLocks noGrp="1"/>
          </p:cNvSpPr>
          <p:nvPr>
            <p:ph type="pic" sz="quarter" idx="49"/>
          </p:nvPr>
        </p:nvSpPr>
        <p:spPr>
          <a:xfrm>
            <a:off x="3898550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006" name="Text Placeholder 3"/>
          <p:cNvSpPr>
            <a:spLocks noGrp="1"/>
          </p:cNvSpPr>
          <p:nvPr>
            <p:ph type="body" sz="half" idx="50"/>
          </p:nvPr>
        </p:nvSpPr>
        <p:spPr>
          <a:xfrm>
            <a:off x="3845628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07" name="Text Placeholder 3"/>
          <p:cNvSpPr>
            <a:spLocks noGrp="1"/>
          </p:cNvSpPr>
          <p:nvPr>
            <p:ph type="body" sz="half" idx="51"/>
          </p:nvPr>
        </p:nvSpPr>
        <p:spPr>
          <a:xfrm>
            <a:off x="3845628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08" name="Picture Placeholder 7"/>
          <p:cNvSpPr>
            <a:spLocks noGrp="1"/>
          </p:cNvSpPr>
          <p:nvPr>
            <p:ph type="pic" sz="quarter" idx="52"/>
          </p:nvPr>
        </p:nvSpPr>
        <p:spPr>
          <a:xfrm>
            <a:off x="5514975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009" name="Text Placeholder 3"/>
          <p:cNvSpPr>
            <a:spLocks noGrp="1"/>
          </p:cNvSpPr>
          <p:nvPr>
            <p:ph type="body" sz="half" idx="53"/>
          </p:nvPr>
        </p:nvSpPr>
        <p:spPr>
          <a:xfrm>
            <a:off x="5462053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10" name="Text Placeholder 3"/>
          <p:cNvSpPr>
            <a:spLocks noGrp="1"/>
          </p:cNvSpPr>
          <p:nvPr>
            <p:ph type="body" sz="half" idx="54"/>
          </p:nvPr>
        </p:nvSpPr>
        <p:spPr>
          <a:xfrm>
            <a:off x="5462053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11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7115175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012" name="Text Placeholder 3"/>
          <p:cNvSpPr>
            <a:spLocks noGrp="1"/>
          </p:cNvSpPr>
          <p:nvPr>
            <p:ph type="body" sz="half" idx="56"/>
          </p:nvPr>
        </p:nvSpPr>
        <p:spPr>
          <a:xfrm>
            <a:off x="7062253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13" name="Text Placeholder 3"/>
          <p:cNvSpPr>
            <a:spLocks noGrp="1"/>
          </p:cNvSpPr>
          <p:nvPr>
            <p:ph type="body" sz="half" idx="57"/>
          </p:nvPr>
        </p:nvSpPr>
        <p:spPr>
          <a:xfrm>
            <a:off x="7062253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9" dur="500"/>
                                        <p:tgtEl>
                                          <p:spTgt spid="1053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053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27" dur="500"/>
                                        <p:tgtEl>
                                          <p:spTgt spid="1053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053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5" dur="500"/>
                                        <p:tgtEl>
                                          <p:spTgt spid="1053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053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3" dur="500"/>
                                        <p:tgtEl>
                                          <p:spTgt spid="105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053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1" dur="500"/>
                                        <p:tgtEl>
                                          <p:spTgt spid="1053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1053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9" dur="500"/>
                                        <p:tgtEl>
                                          <p:spTgt spid="1053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053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67" dur="500"/>
                                        <p:tgtEl>
                                          <p:spTgt spid="1053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1053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75" dur="500"/>
                                        <p:tgtEl>
                                          <p:spTgt spid="1053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053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83" dur="500"/>
                                        <p:tgtEl>
                                          <p:spTgt spid="1053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1053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500"/>
                            </p:stCondLst>
                            <p:childTnLst>
                              <p:par>
                                <p:cTn id="89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91" dur="500"/>
                                        <p:tgtEl>
                                          <p:spTgt spid="1053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0"/>
                            </p:stCondLst>
                            <p:childTnLst>
                              <p:par>
                                <p:cTn id="9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1053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962" grpId="0" animBg="1"/>
      <p:bldP spid="1053963" grpId="0" animBg="1"/>
      <p:bldP spid="1053964" grpId="0" animBg="1"/>
      <p:bldP spid="1053965" grpId="0" animBg="1"/>
      <p:bldP spid="1053966" grpId="0" animBg="1"/>
      <p:bldP spid="1053967" grpId="0" animBg="1"/>
      <p:bldP spid="1053968" grpId="0" animBg="1"/>
      <p:bldP spid="1053969" grpId="0" animBg="1"/>
      <p:bldP spid="1053970" grpId="0" animBg="1"/>
      <p:bldP spid="1053971" grpId="0" animBg="1"/>
      <p:bldP spid="1053972" grpId="0" animBg="1"/>
      <p:bldP spid="1053973" grpId="0" animBg="1"/>
      <p:bldP spid="1053974" grpId="0" animBg="1"/>
      <p:bldP spid="1053975" grpId="0" animBg="1"/>
      <p:bldP spid="1053976" grpId="0" animBg="1"/>
      <p:bldP spid="1053977" grpId="0" animBg="1"/>
      <p:bldP spid="1053978" grpId="0" animBg="1"/>
      <p:bldP spid="1053979" grpId="0" animBg="1"/>
      <p:bldP spid="1053980" grpId="0" animBg="1"/>
      <p:bldP spid="1053981" grpId="0" animBg="1"/>
    </p:bldLst>
  </p:timing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55" name="Round Same Side Corner Rectangle 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256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DE8D02F-21E2-4E1C-AA78-D40377324BD6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257" name="Oval 7"/>
          <p:cNvSpPr/>
          <p:nvPr userDrawn="1"/>
        </p:nvSpPr>
        <p:spPr>
          <a:xfrm>
            <a:off x="700088" y="1377950"/>
            <a:ext cx="2366962" cy="23669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25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-76200" y="0"/>
            <a:ext cx="92202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5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26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61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08581" y="1486413"/>
            <a:ext cx="2150006" cy="215000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4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4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4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257" grpId="0" animBg="1"/>
    </p:bld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52" name="Round Same Side Corner Rectangle 2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553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61B522E-8AE5-4A9D-9F5E-B362236BA938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69" name="Straight Connector 23"/>
          <p:cNvCxnSpPr>
            <a:cxnSpLocks/>
          </p:cNvCxnSpPr>
          <p:nvPr userDrawn="1"/>
        </p:nvCxnSpPr>
        <p:spPr>
          <a:xfrm rot="10800000">
            <a:off x="4394200" y="11699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09" name="Group 62"/>
          <p:cNvGrpSpPr/>
          <p:nvPr userDrawn="1"/>
        </p:nvGrpSpPr>
        <p:grpSpPr bwMode="auto">
          <a:xfrm>
            <a:off x="4395788" y="993775"/>
            <a:ext cx="352425" cy="352425"/>
            <a:chOff x="4305300" y="1123950"/>
            <a:chExt cx="533400" cy="533400"/>
          </a:xfrm>
        </p:grpSpPr>
        <p:sp>
          <p:nvSpPr>
            <p:cNvPr id="1054554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555" name="Oval 26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70" name="Straight Connector 27"/>
          <p:cNvCxnSpPr>
            <a:cxnSpLocks/>
          </p:cNvCxnSpPr>
          <p:nvPr userDrawn="1"/>
        </p:nvCxnSpPr>
        <p:spPr>
          <a:xfrm rot="10800000">
            <a:off x="1758950" y="11699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71" name="Straight Connector 28"/>
          <p:cNvCxnSpPr>
            <a:cxnSpLocks/>
          </p:cNvCxnSpPr>
          <p:nvPr userDrawn="1"/>
        </p:nvCxnSpPr>
        <p:spPr>
          <a:xfrm rot="10800000">
            <a:off x="4748213" y="11699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556" name="Rounded Rectangle 29"/>
          <p:cNvSpPr/>
          <p:nvPr userDrawn="1"/>
        </p:nvSpPr>
        <p:spPr>
          <a:xfrm rot="16200000">
            <a:off x="3965575" y="338138"/>
            <a:ext cx="1031875" cy="326707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557" name="Oval 30"/>
          <p:cNvSpPr/>
          <p:nvPr userDrawn="1"/>
        </p:nvSpPr>
        <p:spPr>
          <a:xfrm>
            <a:off x="995363" y="1531938"/>
            <a:ext cx="882650" cy="88265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72" name="Straight Connector 31"/>
          <p:cNvCxnSpPr>
            <a:cxnSpLocks/>
          </p:cNvCxnSpPr>
          <p:nvPr userDrawn="1"/>
        </p:nvCxnSpPr>
        <p:spPr>
          <a:xfrm flipV="1">
            <a:off x="1878013" y="1971675"/>
            <a:ext cx="969962" cy="1588"/>
          </a:xfrm>
          <a:prstGeom prst="line">
            <a:avLst/>
          </a:prstGeom>
          <a:ln w="1905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558" name="Rounded Rectangle 32"/>
          <p:cNvSpPr/>
          <p:nvPr userDrawn="1"/>
        </p:nvSpPr>
        <p:spPr>
          <a:xfrm rot="16200000">
            <a:off x="3964781" y="1464469"/>
            <a:ext cx="1033463" cy="326707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559" name="Oval 33"/>
          <p:cNvSpPr/>
          <p:nvPr userDrawn="1"/>
        </p:nvSpPr>
        <p:spPr>
          <a:xfrm>
            <a:off x="995363" y="2657475"/>
            <a:ext cx="882650" cy="882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73" name="Straight Connector 34"/>
          <p:cNvCxnSpPr>
            <a:cxnSpLocks/>
          </p:cNvCxnSpPr>
          <p:nvPr userDrawn="1"/>
        </p:nvCxnSpPr>
        <p:spPr>
          <a:xfrm flipV="1">
            <a:off x="1878013" y="3097213"/>
            <a:ext cx="969962" cy="1587"/>
          </a:xfrm>
          <a:prstGeom prst="line">
            <a:avLst/>
          </a:prstGeom>
          <a:ln w="19050">
            <a:solidFill>
              <a:schemeClr val="accent2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560" name="Rounded Rectangle 35"/>
          <p:cNvSpPr/>
          <p:nvPr userDrawn="1"/>
        </p:nvSpPr>
        <p:spPr>
          <a:xfrm rot="16200000">
            <a:off x="3964781" y="2588419"/>
            <a:ext cx="1033463" cy="326707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561" name="Oval 36"/>
          <p:cNvSpPr/>
          <p:nvPr userDrawn="1"/>
        </p:nvSpPr>
        <p:spPr>
          <a:xfrm>
            <a:off x="995363" y="3781425"/>
            <a:ext cx="882650" cy="8826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74" name="Straight Connector 39"/>
          <p:cNvCxnSpPr>
            <a:cxnSpLocks/>
          </p:cNvCxnSpPr>
          <p:nvPr userDrawn="1"/>
        </p:nvCxnSpPr>
        <p:spPr>
          <a:xfrm flipV="1">
            <a:off x="1878013" y="4221163"/>
            <a:ext cx="969962" cy="1587"/>
          </a:xfrm>
          <a:prstGeom prst="line">
            <a:avLst/>
          </a:prstGeom>
          <a:ln w="19050">
            <a:solidFill>
              <a:schemeClr val="accent3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56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56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6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2891692" y="1516180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65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44925" y="1498600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66" name="Text Placeholder 3"/>
          <p:cNvSpPr>
            <a:spLocks noGrp="1"/>
          </p:cNvSpPr>
          <p:nvPr>
            <p:ph type="body" sz="half" idx="27"/>
          </p:nvPr>
        </p:nvSpPr>
        <p:spPr>
          <a:xfrm>
            <a:off x="1008489" y="1843230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67" name="Text Placeholder 3"/>
          <p:cNvSpPr>
            <a:spLocks noGrp="1"/>
          </p:cNvSpPr>
          <p:nvPr>
            <p:ph type="body" sz="half" idx="29"/>
          </p:nvPr>
        </p:nvSpPr>
        <p:spPr>
          <a:xfrm>
            <a:off x="3844925" y="1700665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68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44926" y="1915460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569" name="Text Placeholder 3"/>
          <p:cNvSpPr>
            <a:spLocks noGrp="1"/>
          </p:cNvSpPr>
          <p:nvPr>
            <p:ph type="body" sz="half" idx="28"/>
          </p:nvPr>
        </p:nvSpPr>
        <p:spPr>
          <a:xfrm>
            <a:off x="6308451" y="1502415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570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2891692" y="2641925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71" name="Text Placeholder 3"/>
          <p:cNvSpPr>
            <a:spLocks noGrp="1"/>
          </p:cNvSpPr>
          <p:nvPr>
            <p:ph type="body" sz="half" idx="31"/>
          </p:nvPr>
        </p:nvSpPr>
        <p:spPr>
          <a:xfrm>
            <a:off x="3844925" y="2624345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72" name="Text Placeholder 3"/>
          <p:cNvSpPr>
            <a:spLocks noGrp="1"/>
          </p:cNvSpPr>
          <p:nvPr>
            <p:ph type="body" sz="half" idx="32"/>
          </p:nvPr>
        </p:nvSpPr>
        <p:spPr>
          <a:xfrm>
            <a:off x="1008489" y="2968975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73" name="Text Placeholder 3"/>
          <p:cNvSpPr>
            <a:spLocks noGrp="1"/>
          </p:cNvSpPr>
          <p:nvPr>
            <p:ph type="body" sz="half" idx="33"/>
          </p:nvPr>
        </p:nvSpPr>
        <p:spPr>
          <a:xfrm>
            <a:off x="3844925" y="2826410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74" name="Text Placeholder 3"/>
          <p:cNvSpPr>
            <a:spLocks noGrp="1"/>
          </p:cNvSpPr>
          <p:nvPr>
            <p:ph type="body" sz="half" idx="34"/>
          </p:nvPr>
        </p:nvSpPr>
        <p:spPr>
          <a:xfrm>
            <a:off x="3844926" y="3041205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575" name="Text Placeholder 3"/>
          <p:cNvSpPr>
            <a:spLocks noGrp="1"/>
          </p:cNvSpPr>
          <p:nvPr>
            <p:ph type="body" sz="half" idx="35"/>
          </p:nvPr>
        </p:nvSpPr>
        <p:spPr>
          <a:xfrm>
            <a:off x="6308451" y="2628160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576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2891692" y="3765876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77" name="Text Placeholder 3"/>
          <p:cNvSpPr>
            <a:spLocks noGrp="1"/>
          </p:cNvSpPr>
          <p:nvPr>
            <p:ph type="body" sz="half" idx="37"/>
          </p:nvPr>
        </p:nvSpPr>
        <p:spPr>
          <a:xfrm>
            <a:off x="3844925" y="3748296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78" name="Text Placeholder 3"/>
          <p:cNvSpPr>
            <a:spLocks noGrp="1"/>
          </p:cNvSpPr>
          <p:nvPr>
            <p:ph type="body" sz="half" idx="38"/>
          </p:nvPr>
        </p:nvSpPr>
        <p:spPr>
          <a:xfrm>
            <a:off x="1008489" y="4092926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79" name="Text Placeholder 3"/>
          <p:cNvSpPr>
            <a:spLocks noGrp="1"/>
          </p:cNvSpPr>
          <p:nvPr>
            <p:ph type="body" sz="half" idx="39"/>
          </p:nvPr>
        </p:nvSpPr>
        <p:spPr>
          <a:xfrm>
            <a:off x="3844925" y="3950361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80" name="Text Placeholder 3"/>
          <p:cNvSpPr>
            <a:spLocks noGrp="1"/>
          </p:cNvSpPr>
          <p:nvPr>
            <p:ph type="body" sz="half" idx="40"/>
          </p:nvPr>
        </p:nvSpPr>
        <p:spPr>
          <a:xfrm>
            <a:off x="3844926" y="4165156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581" name="Text Placeholder 3"/>
          <p:cNvSpPr>
            <a:spLocks noGrp="1"/>
          </p:cNvSpPr>
          <p:nvPr>
            <p:ph type="body" sz="half" idx="41"/>
          </p:nvPr>
        </p:nvSpPr>
        <p:spPr>
          <a:xfrm>
            <a:off x="6308451" y="3752111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45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45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4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145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054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45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45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4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145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054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5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45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45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4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145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54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556" grpId="0" animBg="1"/>
      <p:bldP spid="1054557" grpId="0" animBg="1"/>
      <p:bldP spid="1054558" grpId="0" animBg="1"/>
      <p:bldP spid="1054559" grpId="0" animBg="1"/>
      <p:bldP spid="1054560" grpId="0" animBg="1"/>
      <p:bldP spid="1054561" grpId="0" animBg="1"/>
    </p:bld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87" name="Round Same Side Corner Rectangle 1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388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F36F6F5-0A4F-4056-8366-02AFC8F230D2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57" name="Straight Connector 17"/>
          <p:cNvCxnSpPr>
            <a:cxnSpLocks/>
          </p:cNvCxnSpPr>
          <p:nvPr userDrawn="1"/>
        </p:nvCxnSpPr>
        <p:spPr>
          <a:xfrm rot="10800000">
            <a:off x="4394200" y="123983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96" name="Group 62"/>
          <p:cNvGrpSpPr/>
          <p:nvPr userDrawn="1"/>
        </p:nvGrpSpPr>
        <p:grpSpPr bwMode="auto">
          <a:xfrm>
            <a:off x="4395788" y="1063625"/>
            <a:ext cx="352425" cy="352425"/>
            <a:chOff x="4305300" y="1123950"/>
            <a:chExt cx="533400" cy="533400"/>
          </a:xfrm>
        </p:grpSpPr>
        <p:sp>
          <p:nvSpPr>
            <p:cNvPr id="1054389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390" name="Oval 2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58" name="Straight Connector 21"/>
          <p:cNvCxnSpPr>
            <a:cxnSpLocks/>
          </p:cNvCxnSpPr>
          <p:nvPr userDrawn="1"/>
        </p:nvCxnSpPr>
        <p:spPr>
          <a:xfrm rot="10800000">
            <a:off x="1758950" y="123983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59" name="Straight Connector 22"/>
          <p:cNvCxnSpPr>
            <a:cxnSpLocks/>
          </p:cNvCxnSpPr>
          <p:nvPr userDrawn="1"/>
        </p:nvCxnSpPr>
        <p:spPr>
          <a:xfrm rot="10800000">
            <a:off x="4748213" y="123983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97" name="Group 23"/>
          <p:cNvGrpSpPr/>
          <p:nvPr userDrawn="1"/>
        </p:nvGrpSpPr>
        <p:grpSpPr bwMode="auto">
          <a:xfrm>
            <a:off x="3567113" y="1722438"/>
            <a:ext cx="5089525" cy="1160462"/>
            <a:chOff x="3566404" y="1183862"/>
            <a:chExt cx="5090578" cy="1159288"/>
          </a:xfrm>
        </p:grpSpPr>
        <p:sp>
          <p:nvSpPr>
            <p:cNvPr id="1054391" name="Rounded Rectangle 24"/>
            <p:cNvSpPr/>
            <p:nvPr userDrawn="1"/>
          </p:nvSpPr>
          <p:spPr>
            <a:xfrm rot="16200000">
              <a:off x="5636052" y="-677781"/>
              <a:ext cx="1159288" cy="4882573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4392" name="Isosceles Triangle 25"/>
            <p:cNvSpPr/>
            <p:nvPr userDrawn="1"/>
          </p:nvSpPr>
          <p:spPr>
            <a:xfrm rot="16200000">
              <a:off x="3528528" y="1610281"/>
              <a:ext cx="380615" cy="304863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4393" name="Oval 26"/>
          <p:cNvSpPr/>
          <p:nvPr userDrawn="1"/>
        </p:nvSpPr>
        <p:spPr>
          <a:xfrm>
            <a:off x="3889375" y="1808163"/>
            <a:ext cx="990600" cy="9906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198" name="Group 27"/>
          <p:cNvGrpSpPr/>
          <p:nvPr userDrawn="1"/>
        </p:nvGrpSpPr>
        <p:grpSpPr bwMode="auto">
          <a:xfrm flipH="1">
            <a:off x="533400" y="3241675"/>
            <a:ext cx="5091113" cy="1158875"/>
            <a:chOff x="3566404" y="1183862"/>
            <a:chExt cx="5090578" cy="1159288"/>
          </a:xfrm>
        </p:grpSpPr>
        <p:sp>
          <p:nvSpPr>
            <p:cNvPr id="1054394" name="Rounded Rectangle 28"/>
            <p:cNvSpPr/>
            <p:nvPr userDrawn="1"/>
          </p:nvSpPr>
          <p:spPr>
            <a:xfrm rot="16200000">
              <a:off x="5636020" y="-677812"/>
              <a:ext cx="1159288" cy="4882637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4395" name="Isosceles Triangle 29"/>
            <p:cNvSpPr/>
            <p:nvPr userDrawn="1"/>
          </p:nvSpPr>
          <p:spPr>
            <a:xfrm rot="16200000">
              <a:off x="3529014" y="1610328"/>
              <a:ext cx="379547" cy="304768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4396" name="Oval 30"/>
          <p:cNvSpPr/>
          <p:nvPr userDrawn="1"/>
        </p:nvSpPr>
        <p:spPr>
          <a:xfrm>
            <a:off x="4279900" y="3325813"/>
            <a:ext cx="990600" cy="9906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39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39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99" name="Text Placeholder 3"/>
          <p:cNvSpPr>
            <a:spLocks noGrp="1"/>
          </p:cNvSpPr>
          <p:nvPr>
            <p:ph type="body" sz="half" idx="16"/>
          </p:nvPr>
        </p:nvSpPr>
        <p:spPr>
          <a:xfrm>
            <a:off x="4979505" y="1821953"/>
            <a:ext cx="3276597" cy="21946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00" name="Text Placeholder 3"/>
          <p:cNvSpPr>
            <a:spLocks noGrp="1"/>
          </p:cNvSpPr>
          <p:nvPr>
            <p:ph type="body" sz="half" idx="17"/>
          </p:nvPr>
        </p:nvSpPr>
        <p:spPr>
          <a:xfrm>
            <a:off x="4979505" y="2263489"/>
            <a:ext cx="3276599" cy="5399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401" name="Text Placeholder 3"/>
          <p:cNvSpPr>
            <a:spLocks noGrp="1"/>
          </p:cNvSpPr>
          <p:nvPr>
            <p:ph type="body" sz="half" idx="28"/>
          </p:nvPr>
        </p:nvSpPr>
        <p:spPr>
          <a:xfrm>
            <a:off x="437009" y="1801618"/>
            <a:ext cx="1828800" cy="10022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402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467777" y="1798063"/>
            <a:ext cx="1009348" cy="10093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accent1"/>
            </a:solidFill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03" name="Text Placeholder 3"/>
          <p:cNvSpPr>
            <a:spLocks noGrp="1"/>
          </p:cNvSpPr>
          <p:nvPr>
            <p:ph type="body" sz="half" idx="27"/>
          </p:nvPr>
        </p:nvSpPr>
        <p:spPr>
          <a:xfrm>
            <a:off x="3903356" y="2156244"/>
            <a:ext cx="96202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04" name="Text Placeholder 3"/>
          <p:cNvSpPr>
            <a:spLocks noGrp="1"/>
          </p:cNvSpPr>
          <p:nvPr>
            <p:ph type="body" sz="half" idx="30"/>
          </p:nvPr>
        </p:nvSpPr>
        <p:spPr>
          <a:xfrm>
            <a:off x="850900" y="3314721"/>
            <a:ext cx="3276597" cy="2476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05" name="Text Placeholder 3"/>
          <p:cNvSpPr>
            <a:spLocks noGrp="1"/>
          </p:cNvSpPr>
          <p:nvPr>
            <p:ph type="body" sz="half" idx="31"/>
          </p:nvPr>
        </p:nvSpPr>
        <p:spPr>
          <a:xfrm>
            <a:off x="850900" y="3820295"/>
            <a:ext cx="3276599" cy="50861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406" name="Text Placeholder 3"/>
          <p:cNvSpPr>
            <a:spLocks noGrp="1"/>
          </p:cNvSpPr>
          <p:nvPr>
            <p:ph type="body" sz="half" idx="32"/>
          </p:nvPr>
        </p:nvSpPr>
        <p:spPr>
          <a:xfrm>
            <a:off x="6894444" y="3319786"/>
            <a:ext cx="1828800" cy="10022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407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5715000" y="3316231"/>
            <a:ext cx="1009348" cy="10093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accent2"/>
            </a:solidFill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08" name="Text Placeholder 3"/>
          <p:cNvSpPr>
            <a:spLocks noGrp="1"/>
          </p:cNvSpPr>
          <p:nvPr>
            <p:ph type="body" sz="half" idx="34"/>
          </p:nvPr>
        </p:nvSpPr>
        <p:spPr>
          <a:xfrm>
            <a:off x="4294188" y="3674412"/>
            <a:ext cx="96202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09" name="Text Placeholder 3"/>
          <p:cNvSpPr>
            <a:spLocks noGrp="1"/>
          </p:cNvSpPr>
          <p:nvPr>
            <p:ph type="body" sz="half" idx="35"/>
          </p:nvPr>
        </p:nvSpPr>
        <p:spPr>
          <a:xfrm>
            <a:off x="4979505" y="2039808"/>
            <a:ext cx="3276597" cy="21946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10" name="Text Placeholder 3"/>
          <p:cNvSpPr>
            <a:spLocks noGrp="1"/>
          </p:cNvSpPr>
          <p:nvPr>
            <p:ph type="body" sz="half" idx="36"/>
          </p:nvPr>
        </p:nvSpPr>
        <p:spPr>
          <a:xfrm>
            <a:off x="850900" y="3562350"/>
            <a:ext cx="3276597" cy="2476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" presetClass="entr" presetSubtype="2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4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4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54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" presetClass="entr" presetSubtype="8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4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4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4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393" grpId="0" animBg="1"/>
      <p:bldP spid="1054396" grpId="0" animBg="1"/>
    </p:bld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28" name="Round Same Side Corner Rectangle 1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029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A3433118-21EA-4301-8DDF-781BAE307231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42" name="Straight Connector 17"/>
          <p:cNvCxnSpPr>
            <a:cxnSpLocks/>
          </p:cNvCxnSpPr>
          <p:nvPr userDrawn="1"/>
        </p:nvCxnSpPr>
        <p:spPr>
          <a:xfrm rot="10800000">
            <a:off x="4394200" y="11699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64" name="Group 62"/>
          <p:cNvGrpSpPr/>
          <p:nvPr userDrawn="1"/>
        </p:nvGrpSpPr>
        <p:grpSpPr bwMode="auto">
          <a:xfrm>
            <a:off x="4395788" y="993775"/>
            <a:ext cx="352425" cy="352425"/>
            <a:chOff x="4305300" y="1123950"/>
            <a:chExt cx="533400" cy="533400"/>
          </a:xfrm>
        </p:grpSpPr>
        <p:sp>
          <p:nvSpPr>
            <p:cNvPr id="1054030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031" name="Oval 2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43" name="Straight Connector 21"/>
          <p:cNvCxnSpPr>
            <a:cxnSpLocks/>
          </p:cNvCxnSpPr>
          <p:nvPr userDrawn="1"/>
        </p:nvCxnSpPr>
        <p:spPr>
          <a:xfrm rot="10800000">
            <a:off x="1758950" y="11699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44" name="Straight Connector 22"/>
          <p:cNvCxnSpPr>
            <a:cxnSpLocks/>
          </p:cNvCxnSpPr>
          <p:nvPr userDrawn="1"/>
        </p:nvCxnSpPr>
        <p:spPr>
          <a:xfrm rot="10800000">
            <a:off x="4748213" y="11699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032" name="Oval 23"/>
          <p:cNvSpPr/>
          <p:nvPr userDrawn="1"/>
        </p:nvSpPr>
        <p:spPr>
          <a:xfrm>
            <a:off x="1398588" y="1312863"/>
            <a:ext cx="1233487" cy="1233487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33" name="Rounded Rectangle 24"/>
          <p:cNvSpPr/>
          <p:nvPr userDrawn="1"/>
        </p:nvSpPr>
        <p:spPr>
          <a:xfrm rot="16200000">
            <a:off x="2799556" y="196057"/>
            <a:ext cx="979487" cy="34671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34" name="Oval 25"/>
          <p:cNvSpPr/>
          <p:nvPr userDrawn="1"/>
        </p:nvSpPr>
        <p:spPr>
          <a:xfrm>
            <a:off x="3005138" y="2511425"/>
            <a:ext cx="1233487" cy="123348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35" name="Rounded Rectangle 26"/>
          <p:cNvSpPr/>
          <p:nvPr userDrawn="1"/>
        </p:nvSpPr>
        <p:spPr>
          <a:xfrm rot="16200000">
            <a:off x="4405312" y="1395413"/>
            <a:ext cx="981075" cy="34671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36" name="Oval 27"/>
          <p:cNvSpPr/>
          <p:nvPr userDrawn="1"/>
        </p:nvSpPr>
        <p:spPr>
          <a:xfrm>
            <a:off x="4529138" y="3698875"/>
            <a:ext cx="1233487" cy="123348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37" name="Rounded Rectangle 28"/>
          <p:cNvSpPr/>
          <p:nvPr userDrawn="1"/>
        </p:nvSpPr>
        <p:spPr>
          <a:xfrm rot="16200000">
            <a:off x="5929312" y="2581276"/>
            <a:ext cx="981075" cy="34671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03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03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4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514068" y="1428522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41" name="Text Placeholder 3"/>
          <p:cNvSpPr>
            <a:spLocks noGrp="1"/>
          </p:cNvSpPr>
          <p:nvPr>
            <p:ph type="body" sz="half" idx="16"/>
          </p:nvPr>
        </p:nvSpPr>
        <p:spPr>
          <a:xfrm>
            <a:off x="2665261" y="1564464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42" name="Text Placeholder 3"/>
          <p:cNvSpPr>
            <a:spLocks noGrp="1"/>
          </p:cNvSpPr>
          <p:nvPr>
            <p:ph type="body" sz="half" idx="18"/>
          </p:nvPr>
        </p:nvSpPr>
        <p:spPr>
          <a:xfrm>
            <a:off x="2665261" y="1730695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43" name="Text Placeholder 3"/>
          <p:cNvSpPr>
            <a:spLocks noGrp="1"/>
          </p:cNvSpPr>
          <p:nvPr>
            <p:ph type="body" sz="half" idx="17"/>
          </p:nvPr>
        </p:nvSpPr>
        <p:spPr>
          <a:xfrm>
            <a:off x="2665261" y="1893249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044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3120618" y="2627331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45" name="Text Placeholder 3"/>
          <p:cNvSpPr>
            <a:spLocks noGrp="1"/>
          </p:cNvSpPr>
          <p:nvPr>
            <p:ph type="body" sz="half" idx="20"/>
          </p:nvPr>
        </p:nvSpPr>
        <p:spPr>
          <a:xfrm>
            <a:off x="4271811" y="2763273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46" name="Text Placeholder 3"/>
          <p:cNvSpPr>
            <a:spLocks noGrp="1"/>
          </p:cNvSpPr>
          <p:nvPr>
            <p:ph type="body" sz="half" idx="21"/>
          </p:nvPr>
        </p:nvSpPr>
        <p:spPr>
          <a:xfrm>
            <a:off x="4271811" y="2929504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47" name="Text Placeholder 3"/>
          <p:cNvSpPr>
            <a:spLocks noGrp="1"/>
          </p:cNvSpPr>
          <p:nvPr>
            <p:ph type="body" sz="half" idx="22"/>
          </p:nvPr>
        </p:nvSpPr>
        <p:spPr>
          <a:xfrm>
            <a:off x="4271811" y="3092058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04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4644618" y="3813826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49" name="Text Placeholder 3"/>
          <p:cNvSpPr>
            <a:spLocks noGrp="1"/>
          </p:cNvSpPr>
          <p:nvPr>
            <p:ph type="body" sz="half" idx="24"/>
          </p:nvPr>
        </p:nvSpPr>
        <p:spPr>
          <a:xfrm>
            <a:off x="5795811" y="3949768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50" name="Text Placeholder 3"/>
          <p:cNvSpPr>
            <a:spLocks noGrp="1"/>
          </p:cNvSpPr>
          <p:nvPr>
            <p:ph type="body" sz="half" idx="25"/>
          </p:nvPr>
        </p:nvSpPr>
        <p:spPr>
          <a:xfrm>
            <a:off x="5795811" y="4115999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51" name="Text Placeholder 3"/>
          <p:cNvSpPr>
            <a:spLocks noGrp="1"/>
          </p:cNvSpPr>
          <p:nvPr>
            <p:ph type="body" sz="half" idx="26"/>
          </p:nvPr>
        </p:nvSpPr>
        <p:spPr>
          <a:xfrm>
            <a:off x="5795811" y="4278553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40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40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4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054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40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40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54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54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540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40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54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54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032" grpId="0" animBg="1"/>
      <p:bldP spid="1054033" grpId="0" animBg="1"/>
      <p:bldP spid="1054034" grpId="0" animBg="1"/>
      <p:bldP spid="1054035" grpId="0" animBg="1"/>
      <p:bldP spid="1054036" grpId="0" animBg="1"/>
      <p:bldP spid="1054037" grpId="0" animBg="1"/>
    </p:bld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70" name="Round Same Side Corner Rectangle 2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271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9D72D9C-765A-4EC8-8CFB-9CF8EE9B9188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22" name="Straight Connector 29"/>
          <p:cNvCxnSpPr>
            <a:cxnSpLocks/>
          </p:cNvCxnSpPr>
          <p:nvPr userDrawn="1"/>
        </p:nvCxnSpPr>
        <p:spPr>
          <a:xfrm rot="10800000">
            <a:off x="4394200" y="1258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73" name="Group 62"/>
          <p:cNvGrpSpPr/>
          <p:nvPr userDrawn="1"/>
        </p:nvGrpSpPr>
        <p:grpSpPr bwMode="auto">
          <a:xfrm>
            <a:off x="4395788" y="1063625"/>
            <a:ext cx="352425" cy="352425"/>
            <a:chOff x="4305300" y="1123950"/>
            <a:chExt cx="533400" cy="533400"/>
          </a:xfrm>
        </p:grpSpPr>
        <p:sp>
          <p:nvSpPr>
            <p:cNvPr id="1053272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273" name="Oval 32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23" name="Straight Connector 33"/>
          <p:cNvCxnSpPr>
            <a:cxnSpLocks/>
          </p:cNvCxnSpPr>
          <p:nvPr userDrawn="1"/>
        </p:nvCxnSpPr>
        <p:spPr>
          <a:xfrm rot="10800000">
            <a:off x="1758950" y="1258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24" name="Straight Connector 34"/>
          <p:cNvCxnSpPr>
            <a:cxnSpLocks/>
          </p:cNvCxnSpPr>
          <p:nvPr userDrawn="1"/>
        </p:nvCxnSpPr>
        <p:spPr>
          <a:xfrm rot="10800000">
            <a:off x="4748213" y="1258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3274" name="Rounded Rectangle 35"/>
          <p:cNvSpPr/>
          <p:nvPr userDrawn="1"/>
        </p:nvSpPr>
        <p:spPr>
          <a:xfrm rot="16200000">
            <a:off x="2067719" y="-7143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275" name="Rounded Rectangle 36"/>
          <p:cNvSpPr/>
          <p:nvPr userDrawn="1"/>
        </p:nvSpPr>
        <p:spPr>
          <a:xfrm rot="16200000">
            <a:off x="2067719" y="1131094"/>
            <a:ext cx="1036638" cy="38481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276" name="Rounded Rectangle 37"/>
          <p:cNvSpPr/>
          <p:nvPr userDrawn="1"/>
        </p:nvSpPr>
        <p:spPr>
          <a:xfrm rot="16200000">
            <a:off x="2067719" y="2293144"/>
            <a:ext cx="1036638" cy="38481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277" name="Rounded Rectangle 38"/>
          <p:cNvSpPr/>
          <p:nvPr userDrawn="1"/>
        </p:nvSpPr>
        <p:spPr>
          <a:xfrm rot="16200000">
            <a:off x="6130131" y="-7143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278" name="Rounded Rectangle 39"/>
          <p:cNvSpPr/>
          <p:nvPr userDrawn="1"/>
        </p:nvSpPr>
        <p:spPr>
          <a:xfrm rot="16200000">
            <a:off x="6130925" y="1117600"/>
            <a:ext cx="1035050" cy="3848100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279" name="Rounded Rectangle 40"/>
          <p:cNvSpPr/>
          <p:nvPr userDrawn="1"/>
        </p:nvSpPr>
        <p:spPr>
          <a:xfrm rot="16200000">
            <a:off x="6130131" y="2247107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28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28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8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3400" y="1389082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83" name="Text Placeholder 3"/>
          <p:cNvSpPr>
            <a:spLocks noGrp="1"/>
          </p:cNvSpPr>
          <p:nvPr>
            <p:ph type="body" sz="half" idx="16"/>
          </p:nvPr>
        </p:nvSpPr>
        <p:spPr>
          <a:xfrm>
            <a:off x="1726146" y="1463141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84" name="Text Placeholder 3"/>
          <p:cNvSpPr>
            <a:spLocks noGrp="1"/>
          </p:cNvSpPr>
          <p:nvPr>
            <p:ph type="body" sz="half" idx="17"/>
          </p:nvPr>
        </p:nvSpPr>
        <p:spPr>
          <a:xfrm>
            <a:off x="1726146" y="1700943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85" name="Text Placeholder 3"/>
          <p:cNvSpPr>
            <a:spLocks noGrp="1"/>
          </p:cNvSpPr>
          <p:nvPr>
            <p:ph type="body" sz="half" idx="18"/>
          </p:nvPr>
        </p:nvSpPr>
        <p:spPr>
          <a:xfrm>
            <a:off x="1726147" y="1947571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286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533400" y="2526888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87" name="Text Placeholder 3"/>
          <p:cNvSpPr>
            <a:spLocks noGrp="1"/>
          </p:cNvSpPr>
          <p:nvPr>
            <p:ph type="body" sz="half" idx="20"/>
          </p:nvPr>
        </p:nvSpPr>
        <p:spPr>
          <a:xfrm>
            <a:off x="1726146" y="2600947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88" name="Text Placeholder 3"/>
          <p:cNvSpPr>
            <a:spLocks noGrp="1"/>
          </p:cNvSpPr>
          <p:nvPr>
            <p:ph type="body" sz="half" idx="21"/>
          </p:nvPr>
        </p:nvSpPr>
        <p:spPr>
          <a:xfrm>
            <a:off x="1726146" y="2838749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89" name="Text Placeholder 3"/>
          <p:cNvSpPr>
            <a:spLocks noGrp="1"/>
          </p:cNvSpPr>
          <p:nvPr>
            <p:ph type="body" sz="half" idx="22"/>
          </p:nvPr>
        </p:nvSpPr>
        <p:spPr>
          <a:xfrm>
            <a:off x="1726147" y="3085377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290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533400" y="3688631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91" name="Text Placeholder 3"/>
          <p:cNvSpPr>
            <a:spLocks noGrp="1"/>
          </p:cNvSpPr>
          <p:nvPr>
            <p:ph type="body" sz="half" idx="24"/>
          </p:nvPr>
        </p:nvSpPr>
        <p:spPr>
          <a:xfrm>
            <a:off x="1726146" y="376269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92" name="Text Placeholder 3"/>
          <p:cNvSpPr>
            <a:spLocks noGrp="1"/>
          </p:cNvSpPr>
          <p:nvPr>
            <p:ph type="body" sz="half" idx="25"/>
          </p:nvPr>
        </p:nvSpPr>
        <p:spPr>
          <a:xfrm>
            <a:off x="1726146" y="4000492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93" name="Text Placeholder 3"/>
          <p:cNvSpPr>
            <a:spLocks noGrp="1"/>
          </p:cNvSpPr>
          <p:nvPr>
            <p:ph type="body" sz="half" idx="26"/>
          </p:nvPr>
        </p:nvSpPr>
        <p:spPr>
          <a:xfrm>
            <a:off x="1726147" y="4247120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294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7518906" y="1389082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95" name="Text Placeholder 3"/>
          <p:cNvSpPr>
            <a:spLocks noGrp="1"/>
          </p:cNvSpPr>
          <p:nvPr>
            <p:ph type="body" sz="half" idx="28"/>
          </p:nvPr>
        </p:nvSpPr>
        <p:spPr>
          <a:xfrm>
            <a:off x="5174268" y="1463141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96" name="Text Placeholder 3"/>
          <p:cNvSpPr>
            <a:spLocks noGrp="1"/>
          </p:cNvSpPr>
          <p:nvPr>
            <p:ph type="body" sz="half" idx="29"/>
          </p:nvPr>
        </p:nvSpPr>
        <p:spPr>
          <a:xfrm>
            <a:off x="5174268" y="1700943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97" name="Text Placeholder 3"/>
          <p:cNvSpPr>
            <a:spLocks noGrp="1"/>
          </p:cNvSpPr>
          <p:nvPr>
            <p:ph type="body" sz="half" idx="30"/>
          </p:nvPr>
        </p:nvSpPr>
        <p:spPr>
          <a:xfrm>
            <a:off x="5174269" y="1947571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298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7518906" y="2513529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99" name="Text Placeholder 3"/>
          <p:cNvSpPr>
            <a:spLocks noGrp="1"/>
          </p:cNvSpPr>
          <p:nvPr>
            <p:ph type="body" sz="half" idx="32"/>
          </p:nvPr>
        </p:nvSpPr>
        <p:spPr>
          <a:xfrm>
            <a:off x="5174268" y="2587588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300" name="Text Placeholder 3"/>
          <p:cNvSpPr>
            <a:spLocks noGrp="1"/>
          </p:cNvSpPr>
          <p:nvPr>
            <p:ph type="body" sz="half" idx="33"/>
          </p:nvPr>
        </p:nvSpPr>
        <p:spPr>
          <a:xfrm>
            <a:off x="5174268" y="282539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301" name="Text Placeholder 3"/>
          <p:cNvSpPr>
            <a:spLocks noGrp="1"/>
          </p:cNvSpPr>
          <p:nvPr>
            <p:ph type="body" sz="half" idx="34"/>
          </p:nvPr>
        </p:nvSpPr>
        <p:spPr>
          <a:xfrm>
            <a:off x="5174269" y="3072018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302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7518906" y="3643441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03" name="Text Placeholder 3"/>
          <p:cNvSpPr>
            <a:spLocks noGrp="1"/>
          </p:cNvSpPr>
          <p:nvPr>
            <p:ph type="body" sz="half" idx="36"/>
          </p:nvPr>
        </p:nvSpPr>
        <p:spPr>
          <a:xfrm>
            <a:off x="5174268" y="371750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304" name="Text Placeholder 3"/>
          <p:cNvSpPr>
            <a:spLocks noGrp="1"/>
          </p:cNvSpPr>
          <p:nvPr>
            <p:ph type="body" sz="half" idx="37"/>
          </p:nvPr>
        </p:nvSpPr>
        <p:spPr>
          <a:xfrm>
            <a:off x="5174268" y="3955302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305" name="Text Placeholder 3"/>
          <p:cNvSpPr>
            <a:spLocks noGrp="1"/>
          </p:cNvSpPr>
          <p:nvPr>
            <p:ph type="body" sz="half" idx="38"/>
          </p:nvPr>
        </p:nvSpPr>
        <p:spPr>
          <a:xfrm>
            <a:off x="5174269" y="4201930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53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53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53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053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053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053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274" grpId="0" animBg="1"/>
      <p:bldP spid="1053275" grpId="0" animBg="1"/>
      <p:bldP spid="1053276" grpId="0" animBg="1"/>
      <p:bldP spid="1053277" grpId="0" animBg="1"/>
      <p:bldP spid="1053278" grpId="0" animBg="1"/>
      <p:bldP spid="1053279" grpId="0" animBg="1"/>
    </p:bldLst>
  </p:timing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11" name="Round Same Side Corner Rectangle 1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412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4EBED67-35A6-40C5-8080-6A72D2DF710E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413" name="Oval 19"/>
          <p:cNvSpPr/>
          <p:nvPr userDrawn="1"/>
        </p:nvSpPr>
        <p:spPr>
          <a:xfrm>
            <a:off x="3714750" y="209550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414" name="Oval 20"/>
          <p:cNvSpPr/>
          <p:nvPr userDrawn="1"/>
        </p:nvSpPr>
        <p:spPr>
          <a:xfrm>
            <a:off x="960438" y="2371725"/>
            <a:ext cx="1162050" cy="116205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415" name="Oval 21"/>
          <p:cNvSpPr/>
          <p:nvPr userDrawn="1"/>
        </p:nvSpPr>
        <p:spPr>
          <a:xfrm>
            <a:off x="7108825" y="2371725"/>
            <a:ext cx="1162050" cy="116205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416" name="Oval 22"/>
          <p:cNvSpPr/>
          <p:nvPr userDrawn="1"/>
        </p:nvSpPr>
        <p:spPr>
          <a:xfrm>
            <a:off x="1824038" y="1062038"/>
            <a:ext cx="1452562" cy="1452562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417" name="Oval 23"/>
          <p:cNvSpPr/>
          <p:nvPr userDrawn="1"/>
        </p:nvSpPr>
        <p:spPr>
          <a:xfrm>
            <a:off x="1824038" y="3429000"/>
            <a:ext cx="1452562" cy="14525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418" name="Oval 24"/>
          <p:cNvSpPr/>
          <p:nvPr userDrawn="1"/>
        </p:nvSpPr>
        <p:spPr>
          <a:xfrm>
            <a:off x="6005513" y="1062038"/>
            <a:ext cx="1452562" cy="1452562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419" name="Oval 25"/>
          <p:cNvSpPr/>
          <p:nvPr userDrawn="1"/>
        </p:nvSpPr>
        <p:spPr>
          <a:xfrm>
            <a:off x="6005513" y="3429000"/>
            <a:ext cx="1452562" cy="14525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60" name="Straight Connector 26"/>
          <p:cNvCxnSpPr>
            <a:cxnSpLocks/>
            <a:stCxn id="1054415" idx="2"/>
            <a:endCxn id="1054421" idx="5"/>
          </p:cNvCxnSpPr>
          <p:nvPr userDrawn="1"/>
        </p:nvCxnSpPr>
        <p:spPr>
          <a:xfrm rot="10800000">
            <a:off x="3063875" y="2301875"/>
            <a:ext cx="650875" cy="6508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1" name="Straight Connector 27"/>
          <p:cNvCxnSpPr>
            <a:cxnSpLocks/>
            <a:stCxn id="1054415" idx="2"/>
            <a:endCxn id="3145962" idx="6"/>
          </p:cNvCxnSpPr>
          <p:nvPr userDrawn="1"/>
        </p:nvCxnSpPr>
        <p:spPr>
          <a:xfrm rot="10800000">
            <a:off x="2122488" y="2952750"/>
            <a:ext cx="1592262" cy="158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2" name="Straight Connector 28"/>
          <p:cNvCxnSpPr>
            <a:cxnSpLocks/>
            <a:stCxn id="1054415" idx="2"/>
          </p:cNvCxnSpPr>
          <p:nvPr userDrawn="1"/>
        </p:nvCxnSpPr>
        <p:spPr>
          <a:xfrm rot="10800000" flipV="1">
            <a:off x="3063875" y="2952750"/>
            <a:ext cx="650875" cy="6889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3" name="Straight Connector 30"/>
          <p:cNvCxnSpPr>
            <a:cxnSpLocks/>
            <a:stCxn id="1054415" idx="6"/>
            <a:endCxn id="1200" idx="2"/>
          </p:cNvCxnSpPr>
          <p:nvPr userDrawn="1"/>
        </p:nvCxnSpPr>
        <p:spPr>
          <a:xfrm>
            <a:off x="5429250" y="2952750"/>
            <a:ext cx="1679575" cy="158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4" name="Straight Connector 31"/>
          <p:cNvCxnSpPr>
            <a:cxnSpLocks/>
            <a:stCxn id="1054415" idx="6"/>
          </p:cNvCxnSpPr>
          <p:nvPr userDrawn="1"/>
        </p:nvCxnSpPr>
        <p:spPr>
          <a:xfrm flipV="1">
            <a:off x="5429250" y="2371725"/>
            <a:ext cx="819150" cy="58102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5" name="Straight Connector 33"/>
          <p:cNvCxnSpPr>
            <a:cxnSpLocks/>
            <a:stCxn id="1054415" idx="6"/>
          </p:cNvCxnSpPr>
          <p:nvPr userDrawn="1"/>
        </p:nvCxnSpPr>
        <p:spPr>
          <a:xfrm>
            <a:off x="5429250" y="2952750"/>
            <a:ext cx="788988" cy="6889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6" name="Straight Connector 34"/>
          <p:cNvCxnSpPr>
            <a:cxnSpLocks/>
          </p:cNvCxnSpPr>
          <p:nvPr userDrawn="1"/>
        </p:nvCxnSpPr>
        <p:spPr>
          <a:xfrm rot="10800000">
            <a:off x="4394200" y="1327150"/>
            <a:ext cx="1588" cy="1588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00" name="Group 62"/>
          <p:cNvGrpSpPr/>
          <p:nvPr userDrawn="1"/>
        </p:nvGrpSpPr>
        <p:grpSpPr bwMode="auto">
          <a:xfrm>
            <a:off x="4395788" y="1130300"/>
            <a:ext cx="352425" cy="352425"/>
            <a:chOff x="4305300" y="1123950"/>
            <a:chExt cx="533400" cy="533400"/>
          </a:xfrm>
        </p:grpSpPr>
        <p:sp>
          <p:nvSpPr>
            <p:cNvPr id="1054420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421" name="Oval 3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67" name="Straight Connector 39"/>
          <p:cNvCxnSpPr>
            <a:cxnSpLocks/>
          </p:cNvCxnSpPr>
          <p:nvPr userDrawn="1"/>
        </p:nvCxnSpPr>
        <p:spPr>
          <a:xfrm rot="10800000">
            <a:off x="3276600" y="1325563"/>
            <a:ext cx="11191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68" name="Straight Connector 41"/>
          <p:cNvCxnSpPr>
            <a:cxnSpLocks/>
          </p:cNvCxnSpPr>
          <p:nvPr userDrawn="1"/>
        </p:nvCxnSpPr>
        <p:spPr>
          <a:xfrm rot="10800000" flipV="1">
            <a:off x="4748213" y="1325563"/>
            <a:ext cx="1119187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42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42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24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793316" y="217346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25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1012909" y="2424375"/>
            <a:ext cx="1055550" cy="105555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26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7162800" y="2424375"/>
            <a:ext cx="1055550" cy="105555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27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1890629" y="1128029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28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1890629" y="3494961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29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6071990" y="1128029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30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6071990" y="3494961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31" name="Text Placeholder 3"/>
          <p:cNvSpPr>
            <a:spLocks noGrp="1"/>
          </p:cNvSpPr>
          <p:nvPr>
            <p:ph type="body" sz="half" idx="37"/>
          </p:nvPr>
        </p:nvSpPr>
        <p:spPr>
          <a:xfrm>
            <a:off x="2013010" y="2124175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32" name="Text Placeholder 3"/>
          <p:cNvSpPr>
            <a:spLocks noGrp="1"/>
          </p:cNvSpPr>
          <p:nvPr>
            <p:ph type="body" sz="half" idx="38"/>
          </p:nvPr>
        </p:nvSpPr>
        <p:spPr>
          <a:xfrm>
            <a:off x="6187530" y="2124175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33" name="Text Placeholder 3"/>
          <p:cNvSpPr>
            <a:spLocks noGrp="1"/>
          </p:cNvSpPr>
          <p:nvPr>
            <p:ph type="body" sz="half" idx="39"/>
          </p:nvPr>
        </p:nvSpPr>
        <p:spPr>
          <a:xfrm>
            <a:off x="2013010" y="4494708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34" name="Text Placeholder 3"/>
          <p:cNvSpPr>
            <a:spLocks noGrp="1"/>
          </p:cNvSpPr>
          <p:nvPr>
            <p:ph type="body" sz="half" idx="40"/>
          </p:nvPr>
        </p:nvSpPr>
        <p:spPr>
          <a:xfrm>
            <a:off x="6187530" y="4494708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35" name="Text Placeholder 3"/>
          <p:cNvSpPr>
            <a:spLocks noGrp="1"/>
          </p:cNvSpPr>
          <p:nvPr>
            <p:ph type="body" sz="half" idx="41"/>
          </p:nvPr>
        </p:nvSpPr>
        <p:spPr>
          <a:xfrm>
            <a:off x="990600" y="3142850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36" name="Text Placeholder 3"/>
          <p:cNvSpPr>
            <a:spLocks noGrp="1"/>
          </p:cNvSpPr>
          <p:nvPr>
            <p:ph type="body" sz="half" idx="42"/>
          </p:nvPr>
        </p:nvSpPr>
        <p:spPr>
          <a:xfrm>
            <a:off x="7154395" y="3142850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37" name="Text Placeholder 3"/>
          <p:cNvSpPr>
            <a:spLocks noGrp="1"/>
          </p:cNvSpPr>
          <p:nvPr>
            <p:ph type="body" sz="half" idx="43"/>
          </p:nvPr>
        </p:nvSpPr>
        <p:spPr>
          <a:xfrm>
            <a:off x="4048225" y="3382183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4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4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4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3" dur="500"/>
                                        <p:tgtEl>
                                          <p:spTgt spid="3145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4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4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4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3" dur="500"/>
                                        <p:tgtEl>
                                          <p:spTgt spid="3145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4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4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4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3" dur="500"/>
                                        <p:tgtEl>
                                          <p:spTgt spid="3145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4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4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4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3" dur="500"/>
                                        <p:tgtEl>
                                          <p:spTgt spid="3145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4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4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4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3" dur="500"/>
                                        <p:tgtEl>
                                          <p:spTgt spid="3145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4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4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4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3" dur="500"/>
                                        <p:tgtEl>
                                          <p:spTgt spid="3145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4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4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4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145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145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413" grpId="0" animBg="1"/>
      <p:bldP spid="1054414" grpId="0" animBg="1"/>
      <p:bldP spid="1054415" grpId="0" animBg="1"/>
      <p:bldP spid="1054416" grpId="0" animBg="1"/>
      <p:bldP spid="1054417" grpId="0" animBg="1"/>
      <p:bldP spid="1054418" grpId="0" animBg="1"/>
      <p:bldP spid="1054419" grpId="0" animBg="1"/>
    </p:bld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46" name="Round Same Side Corner Rectangle 6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347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07F397A4-692A-4C60-9A69-CD1EEA9D0F52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348" name="Oval 8"/>
          <p:cNvSpPr/>
          <p:nvPr userDrawn="1"/>
        </p:nvSpPr>
        <p:spPr>
          <a:xfrm>
            <a:off x="3467100" y="1152525"/>
            <a:ext cx="2209800" cy="22098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079" name="Group 90"/>
          <p:cNvGrpSpPr/>
          <p:nvPr userDrawn="1"/>
        </p:nvGrpSpPr>
        <p:grpSpPr bwMode="auto">
          <a:xfrm>
            <a:off x="6324600" y="1990725"/>
            <a:ext cx="533400" cy="533400"/>
            <a:chOff x="618873" y="1239440"/>
            <a:chExt cx="650476" cy="650470"/>
          </a:xfrm>
        </p:grpSpPr>
        <p:sp>
          <p:nvSpPr>
            <p:cNvPr id="1053349" name="Oval 10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53350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80" name="Group 93"/>
          <p:cNvGrpSpPr/>
          <p:nvPr userDrawn="1"/>
        </p:nvGrpSpPr>
        <p:grpSpPr bwMode="auto">
          <a:xfrm rot="10800000">
            <a:off x="2286000" y="1990725"/>
            <a:ext cx="533400" cy="533400"/>
            <a:chOff x="618873" y="1239440"/>
            <a:chExt cx="650476" cy="650470"/>
          </a:xfrm>
        </p:grpSpPr>
        <p:sp>
          <p:nvSpPr>
            <p:cNvPr id="1053351" name="Oval 13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53352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5335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35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35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568424" y="1253416"/>
            <a:ext cx="2007152" cy="2007152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56" name="Text Placeholder 3"/>
          <p:cNvSpPr>
            <a:spLocks noGrp="1"/>
          </p:cNvSpPr>
          <p:nvPr>
            <p:ph type="body" sz="half" idx="16"/>
          </p:nvPr>
        </p:nvSpPr>
        <p:spPr>
          <a:xfrm>
            <a:off x="3516318" y="3409950"/>
            <a:ext cx="2111364" cy="2286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3357" name="Text Placeholder 3"/>
          <p:cNvSpPr>
            <a:spLocks noGrp="1"/>
          </p:cNvSpPr>
          <p:nvPr>
            <p:ph type="body" sz="half" idx="17"/>
          </p:nvPr>
        </p:nvSpPr>
        <p:spPr>
          <a:xfrm>
            <a:off x="1298898" y="3666625"/>
            <a:ext cx="6546205" cy="85785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4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3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3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3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348" grpId="0" animBg="1"/>
    </p:bldLst>
  </p:timing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2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83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831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23888" y="1114425"/>
            <a:ext cx="7896224" cy="3133725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32" name="Picture Placeholder 7"/>
          <p:cNvSpPr>
            <a:spLocks noGrp="1"/>
          </p:cNvSpPr>
          <p:nvPr>
            <p:ph type="pic" sz="quarter" idx="28"/>
          </p:nvPr>
        </p:nvSpPr>
        <p:spPr>
          <a:xfrm rot="1927383">
            <a:off x="1902271" y="3136499"/>
            <a:ext cx="1224658" cy="116255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33" name="Picture Placeholder 7"/>
          <p:cNvSpPr>
            <a:spLocks noGrp="1"/>
          </p:cNvSpPr>
          <p:nvPr>
            <p:ph type="pic" sz="quarter" idx="29"/>
          </p:nvPr>
        </p:nvSpPr>
        <p:spPr>
          <a:xfrm rot="19577095">
            <a:off x="959286" y="2337033"/>
            <a:ext cx="1185848" cy="112571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834" name="Picture Placeholder 7"/>
          <p:cNvSpPr>
            <a:spLocks noGrp="1"/>
          </p:cNvSpPr>
          <p:nvPr>
            <p:ph type="pic" sz="quarter" idx="31"/>
          </p:nvPr>
        </p:nvSpPr>
        <p:spPr>
          <a:xfrm rot="1927383">
            <a:off x="597951" y="3294385"/>
            <a:ext cx="1373844" cy="130417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29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685800" y="1725038"/>
            <a:ext cx="2762210" cy="225641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30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715000" y="1725038"/>
            <a:ext cx="2762210" cy="225641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3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53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3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2667000" y="1359322"/>
            <a:ext cx="3657600" cy="29878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81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09074" y="1075825"/>
            <a:ext cx="2029326" cy="264678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  <a:scene3d>
            <a:camera prst="isometricOffAxis2Lef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82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6714424" y="1075825"/>
            <a:ext cx="2029326" cy="264678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  <a:scene3d>
            <a:camera prst="isometricOffAxis1Righ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83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074752" y="1526760"/>
            <a:ext cx="1735248" cy="226323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  <a:scene3d>
            <a:camera prst="isometricOffAxis1Righ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8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58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58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294952" y="1526760"/>
            <a:ext cx="1735248" cy="226323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  <a:scene3d>
            <a:camera prst="isometricOffAxis2Lef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87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3451457" y="1359322"/>
            <a:ext cx="2088686" cy="29878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48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6839724" y="1924642"/>
            <a:ext cx="1694676" cy="12281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49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249850" y="1781176"/>
            <a:ext cx="2141550" cy="155198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50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819400" y="1552576"/>
            <a:ext cx="2746143" cy="19901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5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95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5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533400" y="1352550"/>
            <a:ext cx="2930294" cy="2438991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38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482068" y="2067518"/>
            <a:ext cx="1510666" cy="109478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39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7206718" y="2067518"/>
            <a:ext cx="1510666" cy="109478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40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1211684" y="1941634"/>
            <a:ext cx="1909018" cy="13834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41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074941" y="1941634"/>
            <a:ext cx="1909018" cy="13834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42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162134" y="1736821"/>
            <a:ext cx="2447966" cy="17740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43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581484" y="1736821"/>
            <a:ext cx="2447966" cy="17740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4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34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46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3361190" y="1381125"/>
            <a:ext cx="2449060" cy="253424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52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52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24" name="Picture Placeholder 7"/>
          <p:cNvSpPr>
            <a:spLocks noGrp="1"/>
          </p:cNvSpPr>
          <p:nvPr>
            <p:ph type="pic" sz="quarter" idx="25"/>
          </p:nvPr>
        </p:nvSpPr>
        <p:spPr>
          <a:xfrm rot="20775122">
            <a:off x="102680" y="1203313"/>
            <a:ext cx="2951136" cy="280147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25" name="Picture Placeholder 7"/>
          <p:cNvSpPr>
            <a:spLocks noGrp="1"/>
          </p:cNvSpPr>
          <p:nvPr>
            <p:ph type="pic" sz="quarter" idx="26"/>
          </p:nvPr>
        </p:nvSpPr>
        <p:spPr>
          <a:xfrm rot="457463">
            <a:off x="2538381" y="1247347"/>
            <a:ext cx="1633188" cy="155036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26" name="Picture Placeholder 7"/>
          <p:cNvSpPr>
            <a:spLocks noGrp="1"/>
          </p:cNvSpPr>
          <p:nvPr>
            <p:ph type="pic" sz="quarter" idx="27"/>
          </p:nvPr>
        </p:nvSpPr>
        <p:spPr>
          <a:xfrm rot="19994775">
            <a:off x="2210883" y="3038768"/>
            <a:ext cx="1873282" cy="177828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27" name="Picture Placeholder 7"/>
          <p:cNvSpPr>
            <a:spLocks noGrp="1"/>
          </p:cNvSpPr>
          <p:nvPr>
            <p:ph type="pic" sz="quarter" idx="28"/>
          </p:nvPr>
        </p:nvSpPr>
        <p:spPr>
          <a:xfrm rot="1077462">
            <a:off x="5077173" y="2938105"/>
            <a:ext cx="1642640" cy="155933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28" name="Picture Placeholder 7"/>
          <p:cNvSpPr>
            <a:spLocks noGrp="1"/>
          </p:cNvSpPr>
          <p:nvPr>
            <p:ph type="pic" sz="quarter" idx="29"/>
          </p:nvPr>
        </p:nvSpPr>
        <p:spPr>
          <a:xfrm rot="21085855">
            <a:off x="6758537" y="3015599"/>
            <a:ext cx="1642638" cy="15593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8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48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82" name="Picture Placeholder 7"/>
          <p:cNvSpPr>
            <a:spLocks noGrp="1"/>
          </p:cNvSpPr>
          <p:nvPr>
            <p:ph type="pic" sz="quarter" idx="25"/>
          </p:nvPr>
        </p:nvSpPr>
        <p:spPr>
          <a:xfrm rot="20775122">
            <a:off x="776842" y="1327509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83" name="Picture Placeholder 7"/>
          <p:cNvSpPr>
            <a:spLocks noGrp="1"/>
          </p:cNvSpPr>
          <p:nvPr>
            <p:ph type="pic" sz="quarter" idx="26"/>
          </p:nvPr>
        </p:nvSpPr>
        <p:spPr>
          <a:xfrm rot="457463">
            <a:off x="2361307" y="1357460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84" name="Picture Placeholder 7"/>
          <p:cNvSpPr>
            <a:spLocks noGrp="1"/>
          </p:cNvSpPr>
          <p:nvPr>
            <p:ph type="pic" sz="quarter" idx="29"/>
          </p:nvPr>
        </p:nvSpPr>
        <p:spPr>
          <a:xfrm rot="20775122">
            <a:off x="4456338" y="1327509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85" name="Picture Placeholder 7"/>
          <p:cNvSpPr>
            <a:spLocks noGrp="1"/>
          </p:cNvSpPr>
          <p:nvPr>
            <p:ph type="pic" sz="quarter" idx="30"/>
          </p:nvPr>
        </p:nvSpPr>
        <p:spPr>
          <a:xfrm rot="457463">
            <a:off x="6167540" y="1357460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86" name="Picture Placeholder 7"/>
          <p:cNvSpPr>
            <a:spLocks noGrp="1"/>
          </p:cNvSpPr>
          <p:nvPr>
            <p:ph type="pic" sz="quarter" idx="28"/>
          </p:nvPr>
        </p:nvSpPr>
        <p:spPr>
          <a:xfrm rot="20844789">
            <a:off x="2836386" y="2909696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87" name="Picture Placeholder 7"/>
          <p:cNvSpPr>
            <a:spLocks noGrp="1"/>
          </p:cNvSpPr>
          <p:nvPr>
            <p:ph type="pic" sz="quarter" idx="27"/>
          </p:nvPr>
        </p:nvSpPr>
        <p:spPr>
          <a:xfrm rot="984468">
            <a:off x="1001108" y="2869267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88" name="Picture Placeholder 7"/>
          <p:cNvSpPr>
            <a:spLocks noGrp="1"/>
          </p:cNvSpPr>
          <p:nvPr>
            <p:ph type="pic" sz="quarter" idx="31"/>
          </p:nvPr>
        </p:nvSpPr>
        <p:spPr>
          <a:xfrm rot="20844789">
            <a:off x="6515882" y="2909696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89" name="Picture Placeholder 7"/>
          <p:cNvSpPr>
            <a:spLocks noGrp="1"/>
          </p:cNvSpPr>
          <p:nvPr>
            <p:ph type="pic" sz="quarter" idx="32"/>
          </p:nvPr>
        </p:nvSpPr>
        <p:spPr>
          <a:xfrm rot="984468">
            <a:off x="4680604" y="2869267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41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27901" y="1681203"/>
            <a:ext cx="1468299" cy="1471971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5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4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44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44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1274901" y="1681203"/>
            <a:ext cx="1468299" cy="1471971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1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45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3466494" y="1352550"/>
            <a:ext cx="2123964" cy="2129276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3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46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317563" y="2502074"/>
            <a:ext cx="1785268" cy="1789733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4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47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057400" y="2502074"/>
            <a:ext cx="1785268" cy="1789733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2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017" name="Round Same Side Corner Rectangle 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018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739B5C4-F9D2-4B29-B701-98DE554F0910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1162" name="Group 21"/>
          <p:cNvGrpSpPr/>
          <p:nvPr userDrawn="1"/>
        </p:nvGrpSpPr>
        <p:grpSpPr bwMode="auto">
          <a:xfrm>
            <a:off x="6065838" y="1154113"/>
            <a:ext cx="2438400" cy="3571875"/>
            <a:chOff x="6066183" y="1153767"/>
            <a:chExt cx="2438400" cy="3571461"/>
          </a:xfrm>
        </p:grpSpPr>
        <p:sp>
          <p:nvSpPr>
            <p:cNvPr id="1054019" name="Rectangle 10"/>
            <p:cNvSpPr/>
            <p:nvPr userDrawn="1"/>
          </p:nvSpPr>
          <p:spPr>
            <a:xfrm>
              <a:off x="6066183" y="1153767"/>
              <a:ext cx="2438400" cy="357146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4020" name="Isosceles Triangle 11"/>
            <p:cNvSpPr/>
            <p:nvPr userDrawn="1"/>
          </p:nvSpPr>
          <p:spPr>
            <a:xfrm>
              <a:off x="7094883" y="4496654"/>
              <a:ext cx="381000" cy="228574"/>
            </a:xfrm>
            <a:prstGeom prst="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4021" name="Freeform 5"/>
          <p:cNvSpPr>
            <a:spLocks noEditPoints="1"/>
          </p:cNvSpPr>
          <p:nvPr userDrawn="1"/>
        </p:nvSpPr>
        <p:spPr bwMode="auto">
          <a:xfrm>
            <a:off x="6330950" y="4008438"/>
            <a:ext cx="298450" cy="298450"/>
          </a:xfrm>
          <a:custGeom>
            <a:avLst/>
            <a:gdLst>
              <a:gd name="T0" fmla="*/ 0 w 384"/>
              <a:gd name="T1" fmla="*/ 115979691 h 384"/>
              <a:gd name="T2" fmla="*/ 154035175 w 384"/>
              <a:gd name="T3" fmla="*/ 81548354 h 384"/>
              <a:gd name="T4" fmla="*/ 167324749 w 384"/>
              <a:gd name="T5" fmla="*/ 73695388 h 384"/>
              <a:gd name="T6" fmla="*/ 183030680 w 384"/>
              <a:gd name="T7" fmla="*/ 70071241 h 384"/>
              <a:gd name="T8" fmla="*/ 178801861 w 384"/>
              <a:gd name="T9" fmla="*/ 63426065 h 384"/>
              <a:gd name="T10" fmla="*/ 167928644 w 384"/>
              <a:gd name="T11" fmla="*/ 53761415 h 384"/>
              <a:gd name="T12" fmla="*/ 160076455 w 384"/>
              <a:gd name="T13" fmla="*/ 54365310 h 384"/>
              <a:gd name="T14" fmla="*/ 154639847 w 384"/>
              <a:gd name="T15" fmla="*/ 49533373 h 384"/>
              <a:gd name="T16" fmla="*/ 139537810 w 384"/>
              <a:gd name="T17" fmla="*/ 44096765 h 384"/>
              <a:gd name="T18" fmla="*/ 141350272 w 384"/>
              <a:gd name="T19" fmla="*/ 59198024 h 384"/>
              <a:gd name="T20" fmla="*/ 135309769 w 384"/>
              <a:gd name="T21" fmla="*/ 71279031 h 384"/>
              <a:gd name="T22" fmla="*/ 123832656 w 384"/>
              <a:gd name="T23" fmla="*/ 62218276 h 384"/>
              <a:gd name="T24" fmla="*/ 105710368 w 384"/>
              <a:gd name="T25" fmla="*/ 53761415 h 384"/>
              <a:gd name="T26" fmla="*/ 110543082 w 384"/>
              <a:gd name="T27" fmla="*/ 41076513 h 384"/>
              <a:gd name="T28" fmla="*/ 128060698 w 384"/>
              <a:gd name="T29" fmla="*/ 35035232 h 384"/>
              <a:gd name="T30" fmla="*/ 125040446 w 384"/>
              <a:gd name="T31" fmla="*/ 28390833 h 384"/>
              <a:gd name="T32" fmla="*/ 113563334 w 384"/>
              <a:gd name="T33" fmla="*/ 30203295 h 384"/>
              <a:gd name="T34" fmla="*/ 101482327 w 384"/>
              <a:gd name="T35" fmla="*/ 22350330 h 384"/>
              <a:gd name="T36" fmla="*/ 103294789 w 384"/>
              <a:gd name="T37" fmla="*/ 31411085 h 384"/>
              <a:gd name="T38" fmla="*/ 94837928 w 384"/>
              <a:gd name="T39" fmla="*/ 31411085 h 384"/>
              <a:gd name="T40" fmla="*/ 85172500 w 384"/>
              <a:gd name="T41" fmla="*/ 24162792 h 384"/>
              <a:gd name="T42" fmla="*/ 76111745 w 384"/>
              <a:gd name="T43" fmla="*/ 28390833 h 384"/>
              <a:gd name="T44" fmla="*/ 86381067 w 384"/>
              <a:gd name="T45" fmla="*/ 30807190 h 384"/>
              <a:gd name="T46" fmla="*/ 79131997 w 384"/>
              <a:gd name="T47" fmla="*/ 35035232 h 384"/>
              <a:gd name="T48" fmla="*/ 33827442 w 384"/>
              <a:gd name="T49" fmla="*/ 64634633 h 384"/>
              <a:gd name="T50" fmla="*/ 39264051 w 384"/>
              <a:gd name="T51" fmla="*/ 71279031 h 384"/>
              <a:gd name="T52" fmla="*/ 47720911 w 384"/>
              <a:gd name="T53" fmla="*/ 81548354 h 384"/>
              <a:gd name="T54" fmla="*/ 44700660 w 384"/>
              <a:gd name="T55" fmla="*/ 95441823 h 384"/>
              <a:gd name="T56" fmla="*/ 53157520 w 384"/>
              <a:gd name="T57" fmla="*/ 111751649 h 384"/>
              <a:gd name="T58" fmla="*/ 65238527 w 384"/>
              <a:gd name="T59" fmla="*/ 129269265 h 384"/>
              <a:gd name="T60" fmla="*/ 71279031 w 384"/>
              <a:gd name="T61" fmla="*/ 137121454 h 384"/>
              <a:gd name="T62" fmla="*/ 63426065 w 384"/>
              <a:gd name="T63" fmla="*/ 118999943 h 384"/>
              <a:gd name="T64" fmla="*/ 75507850 w 384"/>
              <a:gd name="T65" fmla="*/ 135913664 h 384"/>
              <a:gd name="T66" fmla="*/ 90609109 w 384"/>
              <a:gd name="T67" fmla="*/ 154035175 h 384"/>
              <a:gd name="T68" fmla="*/ 111146977 w 384"/>
              <a:gd name="T69" fmla="*/ 162492035 h 384"/>
              <a:gd name="T70" fmla="*/ 128664593 w 384"/>
              <a:gd name="T71" fmla="*/ 175177715 h 384"/>
              <a:gd name="T72" fmla="*/ 135309769 w 384"/>
              <a:gd name="T73" fmla="*/ 173969925 h 384"/>
              <a:gd name="T74" fmla="*/ 128060698 w 384"/>
              <a:gd name="T75" fmla="*/ 161888140 h 384"/>
              <a:gd name="T76" fmla="*/ 118999943 w 384"/>
              <a:gd name="T77" fmla="*/ 158263993 h 384"/>
              <a:gd name="T78" fmla="*/ 117187481 w 384"/>
              <a:gd name="T79" fmla="*/ 144370524 h 384"/>
              <a:gd name="T80" fmla="*/ 103294789 w 384"/>
              <a:gd name="T81" fmla="*/ 151014923 h 384"/>
              <a:gd name="T82" fmla="*/ 101482327 w 384"/>
              <a:gd name="T83" fmla="*/ 126852908 h 384"/>
              <a:gd name="T84" fmla="*/ 111146977 w 384"/>
              <a:gd name="T85" fmla="*/ 124436551 h 384"/>
              <a:gd name="T86" fmla="*/ 118396048 w 384"/>
              <a:gd name="T87" fmla="*/ 122020194 h 384"/>
              <a:gd name="T88" fmla="*/ 129269265 w 384"/>
              <a:gd name="T89" fmla="*/ 127456803 h 384"/>
              <a:gd name="T90" fmla="*/ 133497307 w 384"/>
              <a:gd name="T91" fmla="*/ 123832656 h 384"/>
              <a:gd name="T92" fmla="*/ 141350272 w 384"/>
              <a:gd name="T93" fmla="*/ 108126725 h 384"/>
              <a:gd name="T94" fmla="*/ 140746377 w 384"/>
              <a:gd name="T95" fmla="*/ 103294789 h 384"/>
              <a:gd name="T96" fmla="*/ 152223490 w 384"/>
              <a:gd name="T97" fmla="*/ 94837928 h 384"/>
              <a:gd name="T98" fmla="*/ 160680350 w 384"/>
              <a:gd name="T99" fmla="*/ 86381067 h 384"/>
              <a:gd name="T100" fmla="*/ 164908392 w 384"/>
              <a:gd name="T101" fmla="*/ 79131997 h 384"/>
              <a:gd name="T102" fmla="*/ 154035175 w 384"/>
              <a:gd name="T103" fmla="*/ 81548354 h 384"/>
              <a:gd name="T104" fmla="*/ 178197966 w 384"/>
              <a:gd name="T105" fmla="*/ 180010428 h 384"/>
              <a:gd name="T106" fmla="*/ 164304497 w 384"/>
              <a:gd name="T107" fmla="*/ 173969925 h 384"/>
              <a:gd name="T108" fmla="*/ 151619595 w 384"/>
              <a:gd name="T109" fmla="*/ 173969925 h 384"/>
              <a:gd name="T110" fmla="*/ 142558062 w 384"/>
              <a:gd name="T111" fmla="*/ 172761358 h 384"/>
              <a:gd name="T112" fmla="*/ 138933915 w 384"/>
              <a:gd name="T113" fmla="*/ 185447037 h 384"/>
              <a:gd name="T114" fmla="*/ 134705874 w 384"/>
              <a:gd name="T115" fmla="*/ 202360758 h 384"/>
              <a:gd name="T116" fmla="*/ 186050932 w 384"/>
              <a:gd name="T117" fmla="*/ 182426008 h 38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402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16228" y="1153767"/>
            <a:ext cx="5449956" cy="3571461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02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02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025" name="Text Placeholder 3"/>
          <p:cNvSpPr>
            <a:spLocks noGrp="1"/>
          </p:cNvSpPr>
          <p:nvPr>
            <p:ph type="body" sz="half" idx="15"/>
          </p:nvPr>
        </p:nvSpPr>
        <p:spPr>
          <a:xfrm>
            <a:off x="6297417" y="1890270"/>
            <a:ext cx="1975932" cy="192097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4026" name="Text Placeholder 3"/>
          <p:cNvSpPr>
            <a:spLocks noGrp="1"/>
          </p:cNvSpPr>
          <p:nvPr>
            <p:ph type="body" sz="half" idx="17"/>
          </p:nvPr>
        </p:nvSpPr>
        <p:spPr>
          <a:xfrm>
            <a:off x="6294651" y="1604340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027" name="Text Placeholder 3"/>
          <p:cNvSpPr>
            <a:spLocks noGrp="1"/>
          </p:cNvSpPr>
          <p:nvPr>
            <p:ph type="body" sz="half" idx="18"/>
          </p:nvPr>
        </p:nvSpPr>
        <p:spPr>
          <a:xfrm>
            <a:off x="6675856" y="4055370"/>
            <a:ext cx="161109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540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40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54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021" grpId="0" animBg="1"/>
    </p:bldLst>
  </p:timing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64" name="Round Same Side Corner Rectangle 9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365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180C413-75C1-44D8-B5AD-48B69906DEA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366" name="Rectangle 11"/>
          <p:cNvSpPr/>
          <p:nvPr userDrawn="1"/>
        </p:nvSpPr>
        <p:spPr>
          <a:xfrm>
            <a:off x="520700" y="3551238"/>
            <a:ext cx="4032250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367" name="Rectangle 12"/>
          <p:cNvSpPr/>
          <p:nvPr userDrawn="1"/>
        </p:nvSpPr>
        <p:spPr>
          <a:xfrm>
            <a:off x="4592638" y="3551238"/>
            <a:ext cx="4032250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36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592067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6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1024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70" name="Text Placeholder 3"/>
          <p:cNvSpPr>
            <a:spLocks noGrp="1"/>
          </p:cNvSpPr>
          <p:nvPr>
            <p:ph type="body" sz="half" idx="15"/>
          </p:nvPr>
        </p:nvSpPr>
        <p:spPr>
          <a:xfrm>
            <a:off x="648949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371" name="Text Placeholder 3"/>
          <p:cNvSpPr>
            <a:spLocks noGrp="1"/>
          </p:cNvSpPr>
          <p:nvPr>
            <p:ph type="body" sz="half" idx="17"/>
          </p:nvPr>
        </p:nvSpPr>
        <p:spPr>
          <a:xfrm>
            <a:off x="643681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372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19992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373" name="Text Placeholder 3"/>
          <p:cNvSpPr>
            <a:spLocks noGrp="1"/>
          </p:cNvSpPr>
          <p:nvPr>
            <p:ph type="body" sz="half" idx="25"/>
          </p:nvPr>
        </p:nvSpPr>
        <p:spPr>
          <a:xfrm>
            <a:off x="4714724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37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37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33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33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366" grpId="0" animBg="1"/>
      <p:bldP spid="1053367" grpId="0" animBg="1"/>
    </p:bldLst>
  </p:timing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50" name="Round Same Side Corner Rectangle 10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451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53EF832-EC2E-4B89-85DD-4B0D3F8F9A20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452" name="Rectangle 12"/>
          <p:cNvSpPr/>
          <p:nvPr userDrawn="1"/>
        </p:nvSpPr>
        <p:spPr>
          <a:xfrm>
            <a:off x="657225" y="3800475"/>
            <a:ext cx="4721225" cy="895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53" name="Rectangle 17"/>
          <p:cNvSpPr/>
          <p:nvPr userDrawn="1"/>
        </p:nvSpPr>
        <p:spPr>
          <a:xfrm>
            <a:off x="5519738" y="1085850"/>
            <a:ext cx="2955925" cy="180022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54" name="Rectangle 20"/>
          <p:cNvSpPr/>
          <p:nvPr userDrawn="1"/>
        </p:nvSpPr>
        <p:spPr>
          <a:xfrm>
            <a:off x="5519738" y="4314825"/>
            <a:ext cx="2955925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5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45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457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65044" y="1085851"/>
            <a:ext cx="4705709" cy="270509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58" name="Text Placeholder 3"/>
          <p:cNvSpPr>
            <a:spLocks noGrp="1"/>
          </p:cNvSpPr>
          <p:nvPr>
            <p:ph type="body" sz="half" idx="15"/>
          </p:nvPr>
        </p:nvSpPr>
        <p:spPr>
          <a:xfrm>
            <a:off x="742937" y="4060729"/>
            <a:ext cx="4549923" cy="5598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59" name="Text Placeholder 3"/>
          <p:cNvSpPr>
            <a:spLocks noGrp="1"/>
          </p:cNvSpPr>
          <p:nvPr>
            <p:ph type="body" sz="half" idx="25"/>
          </p:nvPr>
        </p:nvSpPr>
        <p:spPr>
          <a:xfrm>
            <a:off x="736567" y="3854777"/>
            <a:ext cx="4562663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460" name="Text Placeholder 3"/>
          <p:cNvSpPr>
            <a:spLocks noGrp="1"/>
          </p:cNvSpPr>
          <p:nvPr>
            <p:ph type="body" sz="half" idx="26"/>
          </p:nvPr>
        </p:nvSpPr>
        <p:spPr>
          <a:xfrm>
            <a:off x="5638767" y="1482302"/>
            <a:ext cx="2718119" cy="127073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61" name="Text Placeholder 3"/>
          <p:cNvSpPr>
            <a:spLocks noGrp="1"/>
          </p:cNvSpPr>
          <p:nvPr>
            <p:ph type="body" sz="half" idx="27"/>
          </p:nvPr>
        </p:nvSpPr>
        <p:spPr>
          <a:xfrm>
            <a:off x="5634961" y="1276350"/>
            <a:ext cx="27257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462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52450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63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1444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44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44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44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44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44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44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452" grpId="0" animBg="1"/>
      <p:bldP spid="1054453" grpId="0" animBg="1"/>
      <p:bldP spid="1054454" grpId="0" animBg="1"/>
    </p:bldLst>
  </p:timing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742" name="Round Same Side Corner Rectangle 12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743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D715FBB-D152-49DE-A208-003668BADDF4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744" name="Rectangle 14"/>
          <p:cNvSpPr/>
          <p:nvPr userDrawn="1"/>
        </p:nvSpPr>
        <p:spPr>
          <a:xfrm>
            <a:off x="520700" y="3551238"/>
            <a:ext cx="2593975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745" name="Rectangle 17"/>
          <p:cNvSpPr/>
          <p:nvPr userDrawn="1"/>
        </p:nvSpPr>
        <p:spPr>
          <a:xfrm>
            <a:off x="3281363" y="3551238"/>
            <a:ext cx="2593975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746" name="Rectangle 18"/>
          <p:cNvSpPr/>
          <p:nvPr userDrawn="1"/>
        </p:nvSpPr>
        <p:spPr>
          <a:xfrm>
            <a:off x="6027738" y="3551238"/>
            <a:ext cx="2593975" cy="990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374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5514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48" name="Text Placeholder 3"/>
          <p:cNvSpPr>
            <a:spLocks noGrp="1"/>
          </p:cNvSpPr>
          <p:nvPr>
            <p:ph type="body" sz="half" idx="15"/>
          </p:nvPr>
        </p:nvSpPr>
        <p:spPr>
          <a:xfrm>
            <a:off x="607777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749" name="Text Placeholder 3"/>
          <p:cNvSpPr>
            <a:spLocks noGrp="1"/>
          </p:cNvSpPr>
          <p:nvPr>
            <p:ph type="body" sz="half" idx="17"/>
          </p:nvPr>
        </p:nvSpPr>
        <p:spPr>
          <a:xfrm>
            <a:off x="604390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75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75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752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286125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53" name="Text Placeholder 3"/>
          <p:cNvSpPr>
            <a:spLocks noGrp="1"/>
          </p:cNvSpPr>
          <p:nvPr>
            <p:ph type="body" sz="half" idx="19"/>
          </p:nvPr>
        </p:nvSpPr>
        <p:spPr>
          <a:xfrm>
            <a:off x="3368388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754" name="Text Placeholder 3"/>
          <p:cNvSpPr>
            <a:spLocks noGrp="1"/>
          </p:cNvSpPr>
          <p:nvPr>
            <p:ph type="body" sz="half" idx="20"/>
          </p:nvPr>
        </p:nvSpPr>
        <p:spPr>
          <a:xfrm>
            <a:off x="3365001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755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6032662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756" name="Text Placeholder 3"/>
          <p:cNvSpPr>
            <a:spLocks noGrp="1"/>
          </p:cNvSpPr>
          <p:nvPr>
            <p:ph type="body" sz="half" idx="22"/>
          </p:nvPr>
        </p:nvSpPr>
        <p:spPr>
          <a:xfrm>
            <a:off x="6114925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757" name="Text Placeholder 3"/>
          <p:cNvSpPr>
            <a:spLocks noGrp="1"/>
          </p:cNvSpPr>
          <p:nvPr>
            <p:ph type="body" sz="half" idx="23"/>
          </p:nvPr>
        </p:nvSpPr>
        <p:spPr>
          <a:xfrm>
            <a:off x="6111538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7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7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37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37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37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37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744" grpId="0" animBg="1"/>
      <p:bldP spid="1053745" grpId="0" animBg="1"/>
      <p:bldP spid="1053746" grpId="0" animBg="1"/>
    </p:bldLst>
  </p:timing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32" name="Round Same Side Corner Rectangle 10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333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52A5E98-A522-4162-AEB3-0BB822E11A7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334" name="Rectangle 12"/>
          <p:cNvSpPr/>
          <p:nvPr userDrawn="1"/>
        </p:nvSpPr>
        <p:spPr>
          <a:xfrm>
            <a:off x="657225" y="3800475"/>
            <a:ext cx="4721225" cy="895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335" name="Rectangle 13"/>
          <p:cNvSpPr/>
          <p:nvPr userDrawn="1"/>
        </p:nvSpPr>
        <p:spPr>
          <a:xfrm>
            <a:off x="5519738" y="2505075"/>
            <a:ext cx="29559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336" name="Rectangle 14"/>
          <p:cNvSpPr/>
          <p:nvPr userDrawn="1"/>
        </p:nvSpPr>
        <p:spPr>
          <a:xfrm>
            <a:off x="5519738" y="4314825"/>
            <a:ext cx="2955925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33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33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339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65044" y="1085851"/>
            <a:ext cx="4705709" cy="270509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40" name="Text Placeholder 3"/>
          <p:cNvSpPr>
            <a:spLocks noGrp="1"/>
          </p:cNvSpPr>
          <p:nvPr>
            <p:ph type="body" sz="half" idx="15"/>
          </p:nvPr>
        </p:nvSpPr>
        <p:spPr>
          <a:xfrm>
            <a:off x="742937" y="4060729"/>
            <a:ext cx="4549923" cy="5598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341" name="Text Placeholder 3"/>
          <p:cNvSpPr>
            <a:spLocks noGrp="1"/>
          </p:cNvSpPr>
          <p:nvPr>
            <p:ph type="body" sz="half" idx="25"/>
          </p:nvPr>
        </p:nvSpPr>
        <p:spPr>
          <a:xfrm>
            <a:off x="736567" y="3854777"/>
            <a:ext cx="4562663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34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524500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43" name="Text Placeholder 3"/>
          <p:cNvSpPr>
            <a:spLocks noGrp="1"/>
          </p:cNvSpPr>
          <p:nvPr>
            <p:ph type="body" sz="half" idx="17"/>
          </p:nvPr>
        </p:nvSpPr>
        <p:spPr>
          <a:xfrm>
            <a:off x="5614441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344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52450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45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1444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3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3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3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3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334" grpId="0" animBg="1"/>
      <p:bldP spid="1053335" grpId="0" animBg="1"/>
      <p:bldP spid="1053336" grpId="0" animBg="1"/>
    </p:bldLst>
  </p:timing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90" name="Round Same Side Corner Rectangle 1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491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00225FD-C320-4824-86F7-17C3E5DCEE5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492" name="Rectangle 13"/>
          <p:cNvSpPr/>
          <p:nvPr userDrawn="1"/>
        </p:nvSpPr>
        <p:spPr>
          <a:xfrm>
            <a:off x="2625725" y="4178300"/>
            <a:ext cx="1968500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3493" name="Rectangle 14"/>
          <p:cNvSpPr/>
          <p:nvPr userDrawn="1"/>
        </p:nvSpPr>
        <p:spPr>
          <a:xfrm>
            <a:off x="4683125" y="4178300"/>
            <a:ext cx="19685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3494" name="Rectangle 17"/>
          <p:cNvSpPr/>
          <p:nvPr userDrawn="1"/>
        </p:nvSpPr>
        <p:spPr>
          <a:xfrm>
            <a:off x="6721475" y="4178300"/>
            <a:ext cx="1968500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349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49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97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2625727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98" name="Text Placeholder 3"/>
          <p:cNvSpPr>
            <a:spLocks noGrp="1"/>
          </p:cNvSpPr>
          <p:nvPr>
            <p:ph type="body" sz="half" idx="25"/>
          </p:nvPr>
        </p:nvSpPr>
        <p:spPr>
          <a:xfrm>
            <a:off x="2689026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99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4683127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00" name="Text Placeholder 3"/>
          <p:cNvSpPr>
            <a:spLocks noGrp="1"/>
          </p:cNvSpPr>
          <p:nvPr>
            <p:ph type="body" sz="half" idx="27"/>
          </p:nvPr>
        </p:nvSpPr>
        <p:spPr>
          <a:xfrm>
            <a:off x="4746426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501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721475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02" name="Text Placeholder 3"/>
          <p:cNvSpPr>
            <a:spLocks noGrp="1"/>
          </p:cNvSpPr>
          <p:nvPr>
            <p:ph type="body" sz="half" idx="29"/>
          </p:nvPr>
        </p:nvSpPr>
        <p:spPr>
          <a:xfrm>
            <a:off x="6784774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503" name="Text Placeholder 3"/>
          <p:cNvSpPr>
            <a:spLocks noGrp="1"/>
          </p:cNvSpPr>
          <p:nvPr>
            <p:ph type="body" sz="half" idx="15"/>
          </p:nvPr>
        </p:nvSpPr>
        <p:spPr>
          <a:xfrm>
            <a:off x="440784" y="1637063"/>
            <a:ext cx="1975932" cy="292223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504" name="Text Placeholder 3"/>
          <p:cNvSpPr>
            <a:spLocks noGrp="1"/>
          </p:cNvSpPr>
          <p:nvPr>
            <p:ph type="body" sz="half" idx="17"/>
          </p:nvPr>
        </p:nvSpPr>
        <p:spPr>
          <a:xfrm>
            <a:off x="438018" y="1351133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3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3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3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3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492" grpId="0" animBg="1"/>
      <p:bldP spid="1053493" grpId="0" animBg="1"/>
      <p:bldP spid="1053494" grpId="0" animBg="1"/>
    </p:bldLst>
  </p:timing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20" name="Round Same Side Corner Rectangle 1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621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C92AD9B-C701-4639-A72A-CA1A4DC2A37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622" name="Rectangle 25"/>
          <p:cNvSpPr/>
          <p:nvPr userDrawn="1"/>
        </p:nvSpPr>
        <p:spPr>
          <a:xfrm>
            <a:off x="520700" y="3551238"/>
            <a:ext cx="1909763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623" name="Rectangle 29"/>
          <p:cNvSpPr/>
          <p:nvPr userDrawn="1"/>
        </p:nvSpPr>
        <p:spPr>
          <a:xfrm>
            <a:off x="2586038" y="3551238"/>
            <a:ext cx="1909762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624" name="Rectangle 30"/>
          <p:cNvSpPr/>
          <p:nvPr userDrawn="1"/>
        </p:nvSpPr>
        <p:spPr>
          <a:xfrm>
            <a:off x="4643438" y="3551238"/>
            <a:ext cx="1909762" cy="990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625" name="Rectangle 31"/>
          <p:cNvSpPr/>
          <p:nvPr userDrawn="1"/>
        </p:nvSpPr>
        <p:spPr>
          <a:xfrm>
            <a:off x="6700838" y="3551238"/>
            <a:ext cx="1909762" cy="990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62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4332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27" name="Text Placeholder 3"/>
          <p:cNvSpPr>
            <a:spLocks noGrp="1"/>
          </p:cNvSpPr>
          <p:nvPr>
            <p:ph type="body" sz="half" idx="15"/>
          </p:nvPr>
        </p:nvSpPr>
        <p:spPr>
          <a:xfrm>
            <a:off x="584923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628" name="Text Placeholder 3"/>
          <p:cNvSpPr>
            <a:spLocks noGrp="1"/>
          </p:cNvSpPr>
          <p:nvPr>
            <p:ph type="body" sz="half" idx="17"/>
          </p:nvPr>
        </p:nvSpPr>
        <p:spPr>
          <a:xfrm>
            <a:off x="582428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62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63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63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5891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32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497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633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472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634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6465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35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071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636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046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637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39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638" name="Text Placeholder 3"/>
          <p:cNvSpPr>
            <a:spLocks noGrp="1"/>
          </p:cNvSpPr>
          <p:nvPr>
            <p:ph type="body" sz="half" idx="25"/>
          </p:nvPr>
        </p:nvSpPr>
        <p:spPr>
          <a:xfrm>
            <a:off x="67645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3639" name="Text Placeholder 3"/>
          <p:cNvSpPr>
            <a:spLocks noGrp="1"/>
          </p:cNvSpPr>
          <p:nvPr>
            <p:ph type="body" sz="half" idx="26"/>
          </p:nvPr>
        </p:nvSpPr>
        <p:spPr>
          <a:xfrm>
            <a:off x="67620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6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6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3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3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36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3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36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36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622" grpId="0" animBg="1"/>
      <p:bldP spid="1053623" grpId="0" animBg="1"/>
      <p:bldP spid="1053624" grpId="0" animBg="1"/>
      <p:bldP spid="1053625" grpId="0" animBg="1"/>
    </p:bldLst>
  </p:timing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53" name="Round Same Side Corner Rectangle 12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254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06DF7DA-6E5C-4BF4-B5BD-489A9E698BC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255" name="Rectangle 14"/>
          <p:cNvSpPr/>
          <p:nvPr userDrawn="1"/>
        </p:nvSpPr>
        <p:spPr>
          <a:xfrm>
            <a:off x="531813" y="2466975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256" name="Rectangle 17"/>
          <p:cNvSpPr/>
          <p:nvPr userDrawn="1"/>
        </p:nvSpPr>
        <p:spPr>
          <a:xfrm>
            <a:off x="2560638" y="2466975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257" name="Rectangle 18"/>
          <p:cNvSpPr/>
          <p:nvPr userDrawn="1"/>
        </p:nvSpPr>
        <p:spPr>
          <a:xfrm>
            <a:off x="4598988" y="2466975"/>
            <a:ext cx="19542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258" name="Rectangle 19"/>
          <p:cNvSpPr/>
          <p:nvPr userDrawn="1"/>
        </p:nvSpPr>
        <p:spPr>
          <a:xfrm>
            <a:off x="6616700" y="2466975"/>
            <a:ext cx="1955800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25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26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6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34668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62" name="Text Placeholder 3"/>
          <p:cNvSpPr>
            <a:spLocks noGrp="1"/>
          </p:cNvSpPr>
          <p:nvPr>
            <p:ph type="body" sz="half" idx="19"/>
          </p:nvPr>
        </p:nvSpPr>
        <p:spPr>
          <a:xfrm>
            <a:off x="621364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263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6451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64" name="Text Placeholder 3"/>
          <p:cNvSpPr>
            <a:spLocks noGrp="1"/>
          </p:cNvSpPr>
          <p:nvPr>
            <p:ph type="body" sz="half" idx="35"/>
          </p:nvPr>
        </p:nvSpPr>
        <p:spPr>
          <a:xfrm>
            <a:off x="265120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265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46018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66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885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267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66207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68" name="Text Placeholder 3"/>
          <p:cNvSpPr>
            <a:spLocks noGrp="1"/>
          </p:cNvSpPr>
          <p:nvPr>
            <p:ph type="body" sz="half" idx="43"/>
          </p:nvPr>
        </p:nvSpPr>
        <p:spPr>
          <a:xfrm>
            <a:off x="67074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269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34668" y="2952750"/>
            <a:ext cx="8075932" cy="1619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3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3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3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3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255" grpId="0" animBg="1"/>
      <p:bldP spid="1053256" grpId="0" animBg="1"/>
      <p:bldP spid="1053257" grpId="0" animBg="1"/>
      <p:bldP spid="1053258" grpId="0" animBg="1"/>
    </p:bldLst>
  </p:timing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09" name="Round Same Side Corner Rectangle 14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510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D641AEE-B146-4C3E-8D2D-E7B180C0C26E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511" name="Rectangle 22"/>
          <p:cNvSpPr/>
          <p:nvPr userDrawn="1"/>
        </p:nvSpPr>
        <p:spPr>
          <a:xfrm>
            <a:off x="473075" y="2505075"/>
            <a:ext cx="2955925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512" name="Rectangle 25"/>
          <p:cNvSpPr/>
          <p:nvPr userDrawn="1"/>
        </p:nvSpPr>
        <p:spPr>
          <a:xfrm>
            <a:off x="473075" y="4314825"/>
            <a:ext cx="29559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513" name="Rectangle 26"/>
          <p:cNvSpPr/>
          <p:nvPr userDrawn="1"/>
        </p:nvSpPr>
        <p:spPr>
          <a:xfrm>
            <a:off x="3452813" y="2505075"/>
            <a:ext cx="29575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514" name="Rectangle 27"/>
          <p:cNvSpPr/>
          <p:nvPr userDrawn="1"/>
        </p:nvSpPr>
        <p:spPr>
          <a:xfrm>
            <a:off x="3452813" y="4314825"/>
            <a:ext cx="2957512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515" name="Rectangle 28"/>
          <p:cNvSpPr/>
          <p:nvPr userDrawn="1"/>
        </p:nvSpPr>
        <p:spPr>
          <a:xfrm>
            <a:off x="6438900" y="4314825"/>
            <a:ext cx="2255838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51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77943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17" name="Text Placeholder 3"/>
          <p:cNvSpPr>
            <a:spLocks noGrp="1"/>
          </p:cNvSpPr>
          <p:nvPr>
            <p:ph type="body" sz="half" idx="17"/>
          </p:nvPr>
        </p:nvSpPr>
        <p:spPr>
          <a:xfrm>
            <a:off x="567884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51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51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52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477943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21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7884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522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458550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23" name="Text Placeholder 3"/>
          <p:cNvSpPr>
            <a:spLocks noGrp="1"/>
          </p:cNvSpPr>
          <p:nvPr>
            <p:ph type="body" sz="half" idx="21"/>
          </p:nvPr>
        </p:nvSpPr>
        <p:spPr>
          <a:xfrm>
            <a:off x="3548491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524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345855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25" name="Text Placeholder 3"/>
          <p:cNvSpPr>
            <a:spLocks noGrp="1"/>
          </p:cNvSpPr>
          <p:nvPr>
            <p:ph type="body" sz="half" idx="23"/>
          </p:nvPr>
        </p:nvSpPr>
        <p:spPr>
          <a:xfrm>
            <a:off x="354849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526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438183" y="1085851"/>
            <a:ext cx="2248618" cy="322371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27" name="Text Placeholder 3"/>
          <p:cNvSpPr>
            <a:spLocks noGrp="1"/>
          </p:cNvSpPr>
          <p:nvPr>
            <p:ph type="body" sz="half" idx="25"/>
          </p:nvPr>
        </p:nvSpPr>
        <p:spPr>
          <a:xfrm>
            <a:off x="6510724" y="4408737"/>
            <a:ext cx="211134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5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5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35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35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35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35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3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3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535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35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511" grpId="0" animBg="1"/>
      <p:bldP spid="1053512" grpId="0" animBg="1"/>
      <p:bldP spid="1053513" grpId="0" animBg="1"/>
      <p:bldP spid="1053514" grpId="0" animBg="1"/>
      <p:bldP spid="1053515" grpId="0" animBg="1"/>
    </p:bldLst>
  </p:timing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10" name="Round Same Side Corner Rectangle 13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311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B6BC379-6516-4F27-94D6-6252970DF95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312" name="Rectangle 17"/>
          <p:cNvSpPr/>
          <p:nvPr userDrawn="1"/>
        </p:nvSpPr>
        <p:spPr>
          <a:xfrm>
            <a:off x="390525" y="4295775"/>
            <a:ext cx="3511550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313" name="Rectangle 18"/>
          <p:cNvSpPr/>
          <p:nvPr userDrawn="1"/>
        </p:nvSpPr>
        <p:spPr>
          <a:xfrm>
            <a:off x="3938588" y="2486025"/>
            <a:ext cx="48736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314" name="Rectangle 19"/>
          <p:cNvSpPr/>
          <p:nvPr userDrawn="1"/>
        </p:nvSpPr>
        <p:spPr>
          <a:xfrm>
            <a:off x="3933825" y="4295775"/>
            <a:ext cx="1604963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315" name="Rectangle 20"/>
          <p:cNvSpPr/>
          <p:nvPr userDrawn="1"/>
        </p:nvSpPr>
        <p:spPr>
          <a:xfrm>
            <a:off x="5567363" y="4295775"/>
            <a:ext cx="1604962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316" name="Rectangle 21"/>
          <p:cNvSpPr/>
          <p:nvPr userDrawn="1"/>
        </p:nvSpPr>
        <p:spPr>
          <a:xfrm>
            <a:off x="7196138" y="4295775"/>
            <a:ext cx="1604962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31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31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319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90325" y="1066801"/>
            <a:ext cx="3505200" cy="322371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20" name="Text Placeholder 3"/>
          <p:cNvSpPr>
            <a:spLocks noGrp="1"/>
          </p:cNvSpPr>
          <p:nvPr>
            <p:ph type="body" sz="half" idx="27"/>
          </p:nvPr>
        </p:nvSpPr>
        <p:spPr>
          <a:xfrm>
            <a:off x="503405" y="4389687"/>
            <a:ext cx="329122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32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943624" y="1066800"/>
            <a:ext cx="4857239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22" name="Text Placeholder 3"/>
          <p:cNvSpPr>
            <a:spLocks noGrp="1"/>
          </p:cNvSpPr>
          <p:nvPr>
            <p:ph type="body" sz="half" idx="17"/>
          </p:nvPr>
        </p:nvSpPr>
        <p:spPr>
          <a:xfrm>
            <a:off x="4180150" y="2579936"/>
            <a:ext cx="43908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32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938863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24" name="Text Placeholder 3"/>
          <p:cNvSpPr>
            <a:spLocks noGrp="1"/>
          </p:cNvSpPr>
          <p:nvPr>
            <p:ph type="body" sz="half" idx="19"/>
          </p:nvPr>
        </p:nvSpPr>
        <p:spPr>
          <a:xfrm>
            <a:off x="4007710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325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572724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26" name="Text Placeholder 3"/>
          <p:cNvSpPr>
            <a:spLocks noGrp="1"/>
          </p:cNvSpPr>
          <p:nvPr>
            <p:ph type="body" sz="half" idx="29"/>
          </p:nvPr>
        </p:nvSpPr>
        <p:spPr>
          <a:xfrm>
            <a:off x="5641571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327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200700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28" name="Text Placeholder 3"/>
          <p:cNvSpPr>
            <a:spLocks noGrp="1"/>
          </p:cNvSpPr>
          <p:nvPr>
            <p:ph type="body" sz="half" idx="31"/>
          </p:nvPr>
        </p:nvSpPr>
        <p:spPr>
          <a:xfrm>
            <a:off x="7269547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4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4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4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4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4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312" grpId="0" animBg="1"/>
      <p:bldP spid="1054313" grpId="0" animBg="1"/>
      <p:bldP spid="1054314" grpId="0" animBg="1"/>
      <p:bldP spid="1054315" grpId="0" animBg="1"/>
      <p:bldP spid="1054316" grpId="0" animBg="1"/>
    </p:bldLst>
  </p:timing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18" name="Round Same Side Corner Rectangle 1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419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1625FF0-1528-40B4-9682-F920ECCF9277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420" name="Rectangle 19"/>
          <p:cNvSpPr/>
          <p:nvPr userDrawn="1"/>
        </p:nvSpPr>
        <p:spPr>
          <a:xfrm>
            <a:off x="661988" y="2362200"/>
            <a:ext cx="2338387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21" name="Rectangle 20"/>
          <p:cNvSpPr/>
          <p:nvPr userDrawn="1"/>
        </p:nvSpPr>
        <p:spPr>
          <a:xfrm>
            <a:off x="3414713" y="2362200"/>
            <a:ext cx="2338387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22" name="Rectangle 21"/>
          <p:cNvSpPr/>
          <p:nvPr userDrawn="1"/>
        </p:nvSpPr>
        <p:spPr>
          <a:xfrm>
            <a:off x="6129338" y="2362200"/>
            <a:ext cx="2338387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23" name="Rectangle 22"/>
          <p:cNvSpPr/>
          <p:nvPr userDrawn="1"/>
        </p:nvSpPr>
        <p:spPr>
          <a:xfrm>
            <a:off x="661988" y="4133850"/>
            <a:ext cx="2338387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24" name="Rectangle 23"/>
          <p:cNvSpPr/>
          <p:nvPr userDrawn="1"/>
        </p:nvSpPr>
        <p:spPr>
          <a:xfrm>
            <a:off x="3414713" y="4133850"/>
            <a:ext cx="2338387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25" name="Rectangle 24"/>
          <p:cNvSpPr/>
          <p:nvPr userDrawn="1"/>
        </p:nvSpPr>
        <p:spPr>
          <a:xfrm>
            <a:off x="6129338" y="4133850"/>
            <a:ext cx="2338387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2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42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28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664168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29" name="Text Placeholder 3"/>
          <p:cNvSpPr>
            <a:spLocks noGrp="1"/>
          </p:cNvSpPr>
          <p:nvPr>
            <p:ph type="body" sz="half" idx="27"/>
          </p:nvPr>
        </p:nvSpPr>
        <p:spPr>
          <a:xfrm>
            <a:off x="737305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30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3416893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31" name="Text Placeholder 3"/>
          <p:cNvSpPr>
            <a:spLocks noGrp="1"/>
          </p:cNvSpPr>
          <p:nvPr>
            <p:ph type="body" sz="half" idx="29"/>
          </p:nvPr>
        </p:nvSpPr>
        <p:spPr>
          <a:xfrm>
            <a:off x="3490030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32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131518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33" name="Text Placeholder 3"/>
          <p:cNvSpPr>
            <a:spLocks noGrp="1"/>
          </p:cNvSpPr>
          <p:nvPr>
            <p:ph type="body" sz="half" idx="31"/>
          </p:nvPr>
        </p:nvSpPr>
        <p:spPr>
          <a:xfrm>
            <a:off x="6204655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34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64168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35" name="Text Placeholder 3"/>
          <p:cNvSpPr>
            <a:spLocks noGrp="1"/>
          </p:cNvSpPr>
          <p:nvPr>
            <p:ph type="body" sz="half" idx="33"/>
          </p:nvPr>
        </p:nvSpPr>
        <p:spPr>
          <a:xfrm>
            <a:off x="737305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36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416893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37" name="Text Placeholder 3"/>
          <p:cNvSpPr>
            <a:spLocks noGrp="1"/>
          </p:cNvSpPr>
          <p:nvPr>
            <p:ph type="body" sz="half" idx="35"/>
          </p:nvPr>
        </p:nvSpPr>
        <p:spPr>
          <a:xfrm>
            <a:off x="3490030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38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6131518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39" name="Text Placeholder 3"/>
          <p:cNvSpPr>
            <a:spLocks noGrp="1"/>
          </p:cNvSpPr>
          <p:nvPr>
            <p:ph type="body" sz="half" idx="37"/>
          </p:nvPr>
        </p:nvSpPr>
        <p:spPr>
          <a:xfrm>
            <a:off x="6204655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3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3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3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3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3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3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420" grpId="0" animBg="1"/>
      <p:bldP spid="1053421" grpId="0" animBg="1"/>
      <p:bldP spid="1053422" grpId="0" animBg="1"/>
      <p:bldP spid="1053423" grpId="0" animBg="1"/>
      <p:bldP spid="1053424" grpId="0" animBg="1"/>
      <p:bldP spid="1053425" grpId="0" animBg="1"/>
    </p:bldLst>
  </p:timing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97" name="Round Same Side Corner Rectangle 17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498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FEEFE0D-7520-4069-8411-6737D300A91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499" name="Rectangle 21"/>
          <p:cNvSpPr/>
          <p:nvPr userDrawn="1"/>
        </p:nvSpPr>
        <p:spPr>
          <a:xfrm>
            <a:off x="585788" y="4295775"/>
            <a:ext cx="2890837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500" name="Rectangle 24"/>
          <p:cNvSpPr/>
          <p:nvPr userDrawn="1"/>
        </p:nvSpPr>
        <p:spPr>
          <a:xfrm>
            <a:off x="3581400" y="2466975"/>
            <a:ext cx="1604963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501" name="Rectangle 25"/>
          <p:cNvSpPr/>
          <p:nvPr userDrawn="1"/>
        </p:nvSpPr>
        <p:spPr>
          <a:xfrm>
            <a:off x="5262563" y="2466975"/>
            <a:ext cx="160655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502" name="Rectangle 28"/>
          <p:cNvSpPr/>
          <p:nvPr userDrawn="1"/>
        </p:nvSpPr>
        <p:spPr>
          <a:xfrm>
            <a:off x="6948488" y="2466975"/>
            <a:ext cx="160496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503" name="Rectangle 29"/>
          <p:cNvSpPr/>
          <p:nvPr userDrawn="1"/>
        </p:nvSpPr>
        <p:spPr>
          <a:xfrm>
            <a:off x="3581400" y="4267200"/>
            <a:ext cx="1604963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504" name="Rectangle 30"/>
          <p:cNvSpPr/>
          <p:nvPr userDrawn="1"/>
        </p:nvSpPr>
        <p:spPr>
          <a:xfrm>
            <a:off x="5262563" y="4267200"/>
            <a:ext cx="1606550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505" name="Rectangle 32"/>
          <p:cNvSpPr/>
          <p:nvPr userDrawn="1"/>
        </p:nvSpPr>
        <p:spPr>
          <a:xfrm>
            <a:off x="6948488" y="4267200"/>
            <a:ext cx="1604962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50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50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508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587841" y="1152525"/>
            <a:ext cx="2886275" cy="31379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09" name="Text Placeholder 3"/>
          <p:cNvSpPr>
            <a:spLocks noGrp="1"/>
          </p:cNvSpPr>
          <p:nvPr>
            <p:ph type="body" sz="half" idx="27"/>
          </p:nvPr>
        </p:nvSpPr>
        <p:spPr>
          <a:xfrm>
            <a:off x="675939" y="4389687"/>
            <a:ext cx="271007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51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585839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11" name="Text Placeholder 3"/>
          <p:cNvSpPr>
            <a:spLocks noGrp="1"/>
          </p:cNvSpPr>
          <p:nvPr>
            <p:ph type="body" sz="half" idx="19"/>
          </p:nvPr>
        </p:nvSpPr>
        <p:spPr>
          <a:xfrm>
            <a:off x="3654686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512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268160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13" name="Text Placeholder 3"/>
          <p:cNvSpPr>
            <a:spLocks noGrp="1"/>
          </p:cNvSpPr>
          <p:nvPr>
            <p:ph type="body" sz="half" idx="29"/>
          </p:nvPr>
        </p:nvSpPr>
        <p:spPr>
          <a:xfrm>
            <a:off x="5337007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514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953286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15" name="Text Placeholder 3"/>
          <p:cNvSpPr>
            <a:spLocks noGrp="1"/>
          </p:cNvSpPr>
          <p:nvPr>
            <p:ph type="body" sz="half" idx="31"/>
          </p:nvPr>
        </p:nvSpPr>
        <p:spPr>
          <a:xfrm>
            <a:off x="7022133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51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3585839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17" name="Text Placeholder 3"/>
          <p:cNvSpPr>
            <a:spLocks noGrp="1"/>
          </p:cNvSpPr>
          <p:nvPr>
            <p:ph type="body" sz="half" idx="33"/>
          </p:nvPr>
        </p:nvSpPr>
        <p:spPr>
          <a:xfrm>
            <a:off x="3654686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518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5268160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19" name="Text Placeholder 3"/>
          <p:cNvSpPr>
            <a:spLocks noGrp="1"/>
          </p:cNvSpPr>
          <p:nvPr>
            <p:ph type="body" sz="half" idx="35"/>
          </p:nvPr>
        </p:nvSpPr>
        <p:spPr>
          <a:xfrm>
            <a:off x="5337007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520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6953286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521" name="Text Placeholder 3"/>
          <p:cNvSpPr>
            <a:spLocks noGrp="1"/>
          </p:cNvSpPr>
          <p:nvPr>
            <p:ph type="body" sz="half" idx="37"/>
          </p:nvPr>
        </p:nvSpPr>
        <p:spPr>
          <a:xfrm>
            <a:off x="7022133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4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4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4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4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4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4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1054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499" grpId="0" animBg="1"/>
      <p:bldP spid="1054500" grpId="0" animBg="1"/>
      <p:bldP spid="1054501" grpId="0" animBg="1"/>
      <p:bldP spid="1054502" grpId="0" animBg="1"/>
      <p:bldP spid="1054503" grpId="0" animBg="1"/>
      <p:bldP spid="1054504" grpId="0" animBg="1"/>
      <p:bldP spid="1054505" grpId="0" animBg="1"/>
    </p:bldLst>
  </p:timing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282" name="Round Same Side Corner Rectangle 21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283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0861852-1E01-4DCC-8D58-F890B34582F8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284" name="Rectangle 23"/>
          <p:cNvSpPr/>
          <p:nvPr userDrawn="1"/>
        </p:nvSpPr>
        <p:spPr>
          <a:xfrm>
            <a:off x="531813" y="2466975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285" name="Rectangle 24"/>
          <p:cNvSpPr/>
          <p:nvPr userDrawn="1"/>
        </p:nvSpPr>
        <p:spPr>
          <a:xfrm>
            <a:off x="531813" y="4267200"/>
            <a:ext cx="1954212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286" name="Rectangle 25"/>
          <p:cNvSpPr/>
          <p:nvPr userDrawn="1"/>
        </p:nvSpPr>
        <p:spPr>
          <a:xfrm>
            <a:off x="2560638" y="2466975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287" name="Rectangle 26"/>
          <p:cNvSpPr/>
          <p:nvPr userDrawn="1"/>
        </p:nvSpPr>
        <p:spPr>
          <a:xfrm>
            <a:off x="2560638" y="4267200"/>
            <a:ext cx="1955800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288" name="Rectangle 27"/>
          <p:cNvSpPr/>
          <p:nvPr userDrawn="1"/>
        </p:nvSpPr>
        <p:spPr>
          <a:xfrm>
            <a:off x="4598988" y="2466975"/>
            <a:ext cx="19542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289" name="Rectangle 28"/>
          <p:cNvSpPr/>
          <p:nvPr userDrawn="1"/>
        </p:nvSpPr>
        <p:spPr>
          <a:xfrm>
            <a:off x="4598988" y="4267200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290" name="Rectangle 31"/>
          <p:cNvSpPr/>
          <p:nvPr userDrawn="1"/>
        </p:nvSpPr>
        <p:spPr>
          <a:xfrm>
            <a:off x="6616700" y="2466975"/>
            <a:ext cx="1955800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291" name="Rectangle 32"/>
          <p:cNvSpPr/>
          <p:nvPr userDrawn="1"/>
        </p:nvSpPr>
        <p:spPr>
          <a:xfrm>
            <a:off x="6616700" y="4267200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29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29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294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31281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95" name="Text Placeholder 3"/>
          <p:cNvSpPr>
            <a:spLocks noGrp="1"/>
          </p:cNvSpPr>
          <p:nvPr>
            <p:ph type="body" sz="half" idx="19"/>
          </p:nvPr>
        </p:nvSpPr>
        <p:spPr>
          <a:xfrm>
            <a:off x="617977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29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34668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97" name="Text Placeholder 3"/>
          <p:cNvSpPr>
            <a:spLocks noGrp="1"/>
          </p:cNvSpPr>
          <p:nvPr>
            <p:ph type="body" sz="half" idx="33"/>
          </p:nvPr>
        </p:nvSpPr>
        <p:spPr>
          <a:xfrm>
            <a:off x="621364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298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6451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299" name="Text Placeholder 3"/>
          <p:cNvSpPr>
            <a:spLocks noGrp="1"/>
          </p:cNvSpPr>
          <p:nvPr>
            <p:ph type="body" sz="half" idx="35"/>
          </p:nvPr>
        </p:nvSpPr>
        <p:spPr>
          <a:xfrm>
            <a:off x="265120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300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256451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01" name="Text Placeholder 3"/>
          <p:cNvSpPr>
            <a:spLocks noGrp="1"/>
          </p:cNvSpPr>
          <p:nvPr>
            <p:ph type="body" sz="half" idx="37"/>
          </p:nvPr>
        </p:nvSpPr>
        <p:spPr>
          <a:xfrm>
            <a:off x="265120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302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46018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03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885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304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460186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05" name="Text Placeholder 3"/>
          <p:cNvSpPr>
            <a:spLocks noGrp="1"/>
          </p:cNvSpPr>
          <p:nvPr>
            <p:ph type="body" sz="half" idx="41"/>
          </p:nvPr>
        </p:nvSpPr>
        <p:spPr>
          <a:xfrm>
            <a:off x="468855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306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66207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07" name="Text Placeholder 3"/>
          <p:cNvSpPr>
            <a:spLocks noGrp="1"/>
          </p:cNvSpPr>
          <p:nvPr>
            <p:ph type="body" sz="half" idx="43"/>
          </p:nvPr>
        </p:nvSpPr>
        <p:spPr>
          <a:xfrm>
            <a:off x="67074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308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662076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309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0745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4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4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4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4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4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4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1054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5" dur="500"/>
                                        <p:tgtEl>
                                          <p:spTgt spid="1054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284" grpId="0" animBg="1"/>
      <p:bldP spid="1054285" grpId="0" animBg="1"/>
      <p:bldP spid="1054286" grpId="0" animBg="1"/>
      <p:bldP spid="1054287" grpId="0" animBg="1"/>
      <p:bldP spid="1054288" grpId="0" animBg="1"/>
      <p:bldP spid="1054289" grpId="0" animBg="1"/>
      <p:bldP spid="1054290" grpId="0" animBg="1"/>
      <p:bldP spid="1054291" grpId="0" animBg="1"/>
    </p:bldLst>
  </p:timing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2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52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53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31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524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32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48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33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572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34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6096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35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7620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36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37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1524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38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048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39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572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40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096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41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7620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542" name="Text Placeholder 3"/>
          <p:cNvSpPr>
            <a:spLocks noGrp="1"/>
          </p:cNvSpPr>
          <p:nvPr>
            <p:ph type="body" sz="half" idx="15"/>
          </p:nvPr>
        </p:nvSpPr>
        <p:spPr>
          <a:xfrm>
            <a:off x="685799" y="4175189"/>
            <a:ext cx="7772401" cy="758761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r>
              <a:rPr lang="en-US" dirty="0" smtClean="0"/>
              <a:t>Click to add Text</a:t>
            </a:r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48" name="Round Same Side Corner Rectangle 18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449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6C523FA-D495-4FB6-945F-CBB3A891081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3450" name="Rectangle 20"/>
          <p:cNvSpPr/>
          <p:nvPr userDrawn="1"/>
        </p:nvSpPr>
        <p:spPr>
          <a:xfrm>
            <a:off x="-6350" y="1181100"/>
            <a:ext cx="1831975" cy="1657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51" name="Rectangle 21"/>
          <p:cNvSpPr/>
          <p:nvPr userDrawn="1"/>
        </p:nvSpPr>
        <p:spPr>
          <a:xfrm>
            <a:off x="1825625" y="2838450"/>
            <a:ext cx="1833563" cy="165735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52" name="Rectangle 22"/>
          <p:cNvSpPr/>
          <p:nvPr userDrawn="1"/>
        </p:nvSpPr>
        <p:spPr>
          <a:xfrm>
            <a:off x="3656013" y="1181100"/>
            <a:ext cx="1831975" cy="16573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53" name="Rectangle 23"/>
          <p:cNvSpPr/>
          <p:nvPr userDrawn="1"/>
        </p:nvSpPr>
        <p:spPr>
          <a:xfrm>
            <a:off x="5487988" y="2838450"/>
            <a:ext cx="1831975" cy="16573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54" name="Rectangle 24"/>
          <p:cNvSpPr/>
          <p:nvPr userDrawn="1"/>
        </p:nvSpPr>
        <p:spPr>
          <a:xfrm>
            <a:off x="7312025" y="1181100"/>
            <a:ext cx="1831975" cy="165735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45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45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457" name="Text Placeholder 3"/>
          <p:cNvSpPr>
            <a:spLocks noGrp="1"/>
          </p:cNvSpPr>
          <p:nvPr>
            <p:ph type="body" sz="half" idx="15"/>
          </p:nvPr>
        </p:nvSpPr>
        <p:spPr>
          <a:xfrm>
            <a:off x="97369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458" name="Text Placeholder 3"/>
          <p:cNvSpPr>
            <a:spLocks noGrp="1"/>
          </p:cNvSpPr>
          <p:nvPr>
            <p:ph type="body" sz="half" idx="17"/>
          </p:nvPr>
        </p:nvSpPr>
        <p:spPr>
          <a:xfrm>
            <a:off x="94922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5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-3387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60" name="Text Placeholder 3"/>
          <p:cNvSpPr>
            <a:spLocks noGrp="1"/>
          </p:cNvSpPr>
          <p:nvPr>
            <p:ph type="body" sz="half" idx="19"/>
          </p:nvPr>
        </p:nvSpPr>
        <p:spPr>
          <a:xfrm>
            <a:off x="1930064" y="323490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461" name="Text Placeholder 3"/>
          <p:cNvSpPr>
            <a:spLocks noGrp="1"/>
          </p:cNvSpPr>
          <p:nvPr>
            <p:ph type="body" sz="half" idx="20"/>
          </p:nvPr>
        </p:nvSpPr>
        <p:spPr>
          <a:xfrm>
            <a:off x="1927617" y="302895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62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829308" y="1181100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63" name="Text Placeholder 3"/>
          <p:cNvSpPr>
            <a:spLocks noGrp="1"/>
          </p:cNvSpPr>
          <p:nvPr>
            <p:ph type="body" sz="half" idx="22"/>
          </p:nvPr>
        </p:nvSpPr>
        <p:spPr>
          <a:xfrm>
            <a:off x="3759372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464" name="Text Placeholder 3"/>
          <p:cNvSpPr>
            <a:spLocks noGrp="1"/>
          </p:cNvSpPr>
          <p:nvPr>
            <p:ph type="body" sz="half" idx="23"/>
          </p:nvPr>
        </p:nvSpPr>
        <p:spPr>
          <a:xfrm>
            <a:off x="3756925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6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3658616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66" name="Text Placeholder 3"/>
          <p:cNvSpPr>
            <a:spLocks noGrp="1"/>
          </p:cNvSpPr>
          <p:nvPr>
            <p:ph type="body" sz="half" idx="25"/>
          </p:nvPr>
        </p:nvSpPr>
        <p:spPr>
          <a:xfrm>
            <a:off x="5592067" y="323490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467" name="Text Placeholder 3"/>
          <p:cNvSpPr>
            <a:spLocks noGrp="1"/>
          </p:cNvSpPr>
          <p:nvPr>
            <p:ph type="body" sz="half" idx="26"/>
          </p:nvPr>
        </p:nvSpPr>
        <p:spPr>
          <a:xfrm>
            <a:off x="5589620" y="302895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68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5491311" y="1181100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469" name="Text Placeholder 3"/>
          <p:cNvSpPr>
            <a:spLocks noGrp="1"/>
          </p:cNvSpPr>
          <p:nvPr>
            <p:ph type="body" sz="half" idx="28"/>
          </p:nvPr>
        </p:nvSpPr>
        <p:spPr>
          <a:xfrm>
            <a:off x="7415448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470" name="Text Placeholder 3"/>
          <p:cNvSpPr>
            <a:spLocks noGrp="1"/>
          </p:cNvSpPr>
          <p:nvPr>
            <p:ph type="body" sz="half" idx="29"/>
          </p:nvPr>
        </p:nvSpPr>
        <p:spPr>
          <a:xfrm>
            <a:off x="7413001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471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314692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4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4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3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3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34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34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34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34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534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34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450" grpId="0" animBg="1"/>
      <p:bldP spid="1053451" grpId="0" animBg="1"/>
      <p:bldP spid="1053452" grpId="0" animBg="1"/>
      <p:bldP spid="1053453" grpId="0" animBg="1"/>
      <p:bldP spid="1053454" grpId="0" animBg="1"/>
    </p:bldLst>
  </p:timing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464" name="Round Same Side Corner Rectangle 24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465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37222C8-B9FA-4EAE-85B9-F838D17EF73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466" name="Rectangle 26"/>
          <p:cNvSpPr/>
          <p:nvPr userDrawn="1"/>
        </p:nvSpPr>
        <p:spPr>
          <a:xfrm>
            <a:off x="-4763" y="-9525"/>
            <a:ext cx="1831976" cy="1719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67" name="Rectangle 27"/>
          <p:cNvSpPr/>
          <p:nvPr userDrawn="1"/>
        </p:nvSpPr>
        <p:spPr>
          <a:xfrm>
            <a:off x="1830388" y="1700213"/>
            <a:ext cx="1838325" cy="171926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68" name="Rectangle 28"/>
          <p:cNvSpPr/>
          <p:nvPr userDrawn="1"/>
        </p:nvSpPr>
        <p:spPr>
          <a:xfrm>
            <a:off x="3667125" y="-9525"/>
            <a:ext cx="1838325" cy="171926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69" name="Rectangle 29"/>
          <p:cNvSpPr/>
          <p:nvPr userDrawn="1"/>
        </p:nvSpPr>
        <p:spPr>
          <a:xfrm>
            <a:off x="5503863" y="1700213"/>
            <a:ext cx="1836737" cy="171926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70" name="Rectangle 30"/>
          <p:cNvSpPr/>
          <p:nvPr userDrawn="1"/>
        </p:nvSpPr>
        <p:spPr>
          <a:xfrm>
            <a:off x="7339013" y="-9525"/>
            <a:ext cx="1833562" cy="171926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71" name="Rectangle 31"/>
          <p:cNvSpPr/>
          <p:nvPr userDrawn="1"/>
        </p:nvSpPr>
        <p:spPr>
          <a:xfrm>
            <a:off x="-4763" y="3429000"/>
            <a:ext cx="1836738" cy="172085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72" name="Rectangle 32"/>
          <p:cNvSpPr/>
          <p:nvPr userDrawn="1"/>
        </p:nvSpPr>
        <p:spPr>
          <a:xfrm>
            <a:off x="3667125" y="3419475"/>
            <a:ext cx="1838325" cy="17303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73" name="Rectangle 33"/>
          <p:cNvSpPr/>
          <p:nvPr userDrawn="1"/>
        </p:nvSpPr>
        <p:spPr>
          <a:xfrm>
            <a:off x="7339013" y="3429000"/>
            <a:ext cx="1833562" cy="17208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474" name="Text Placeholder 3"/>
          <p:cNvSpPr>
            <a:spLocks noGrp="1"/>
          </p:cNvSpPr>
          <p:nvPr>
            <p:ph type="body" sz="half" idx="15"/>
          </p:nvPr>
        </p:nvSpPr>
        <p:spPr>
          <a:xfrm>
            <a:off x="97369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75" name="Text Placeholder 3"/>
          <p:cNvSpPr>
            <a:spLocks noGrp="1"/>
          </p:cNvSpPr>
          <p:nvPr>
            <p:ph type="body" sz="half" idx="17"/>
          </p:nvPr>
        </p:nvSpPr>
        <p:spPr>
          <a:xfrm>
            <a:off x="94922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476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-3387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77" name="Text Placeholder 3"/>
          <p:cNvSpPr>
            <a:spLocks noGrp="1"/>
          </p:cNvSpPr>
          <p:nvPr>
            <p:ph type="body" sz="half" idx="19"/>
          </p:nvPr>
        </p:nvSpPr>
        <p:spPr>
          <a:xfrm>
            <a:off x="1933451" y="2116300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78" name="Text Placeholder 3"/>
          <p:cNvSpPr>
            <a:spLocks noGrp="1"/>
          </p:cNvSpPr>
          <p:nvPr>
            <p:ph type="body" sz="half" idx="20"/>
          </p:nvPr>
        </p:nvSpPr>
        <p:spPr>
          <a:xfrm>
            <a:off x="1931004" y="1910348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479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832695" y="-9525"/>
            <a:ext cx="1836082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80" name="Text Placeholder 3"/>
          <p:cNvSpPr>
            <a:spLocks noGrp="1"/>
          </p:cNvSpPr>
          <p:nvPr>
            <p:ph type="body" sz="half" idx="22"/>
          </p:nvPr>
        </p:nvSpPr>
        <p:spPr>
          <a:xfrm>
            <a:off x="3769533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81" name="Text Placeholder 3"/>
          <p:cNvSpPr>
            <a:spLocks noGrp="1"/>
          </p:cNvSpPr>
          <p:nvPr>
            <p:ph type="body" sz="half" idx="23"/>
          </p:nvPr>
        </p:nvSpPr>
        <p:spPr>
          <a:xfrm>
            <a:off x="3767086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482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3668777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83" name="Text Placeholder 3"/>
          <p:cNvSpPr>
            <a:spLocks noGrp="1"/>
          </p:cNvSpPr>
          <p:nvPr>
            <p:ph type="body" sz="half" idx="25"/>
          </p:nvPr>
        </p:nvSpPr>
        <p:spPr>
          <a:xfrm>
            <a:off x="5605615" y="2116300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84" name="Text Placeholder 3"/>
          <p:cNvSpPr>
            <a:spLocks noGrp="1"/>
          </p:cNvSpPr>
          <p:nvPr>
            <p:ph type="body" sz="half" idx="26"/>
          </p:nvPr>
        </p:nvSpPr>
        <p:spPr>
          <a:xfrm>
            <a:off x="5603168" y="1910348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485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5504859" y="-9525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86" name="Text Placeholder 3"/>
          <p:cNvSpPr>
            <a:spLocks noGrp="1"/>
          </p:cNvSpPr>
          <p:nvPr>
            <p:ph type="body" sz="half" idx="28"/>
          </p:nvPr>
        </p:nvSpPr>
        <p:spPr>
          <a:xfrm>
            <a:off x="7441697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87" name="Text Placeholder 3"/>
          <p:cNvSpPr>
            <a:spLocks noGrp="1"/>
          </p:cNvSpPr>
          <p:nvPr>
            <p:ph type="body" sz="half" idx="29"/>
          </p:nvPr>
        </p:nvSpPr>
        <p:spPr>
          <a:xfrm>
            <a:off x="7439250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488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340941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89" name="Text Placeholder 3"/>
          <p:cNvSpPr>
            <a:spLocks noGrp="1"/>
          </p:cNvSpPr>
          <p:nvPr>
            <p:ph type="body" sz="half" idx="31"/>
          </p:nvPr>
        </p:nvSpPr>
        <p:spPr>
          <a:xfrm>
            <a:off x="97369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90" name="Text Placeholder 3"/>
          <p:cNvSpPr>
            <a:spLocks noGrp="1"/>
          </p:cNvSpPr>
          <p:nvPr>
            <p:ph type="body" sz="half" idx="32"/>
          </p:nvPr>
        </p:nvSpPr>
        <p:spPr>
          <a:xfrm>
            <a:off x="94922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491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1832695" y="3420244"/>
            <a:ext cx="1829308" cy="172917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92" name="Text Placeholder 3"/>
          <p:cNvSpPr>
            <a:spLocks noGrp="1"/>
          </p:cNvSpPr>
          <p:nvPr>
            <p:ph type="body" sz="half" idx="34"/>
          </p:nvPr>
        </p:nvSpPr>
        <p:spPr>
          <a:xfrm>
            <a:off x="3769533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93" name="Text Placeholder 3"/>
          <p:cNvSpPr>
            <a:spLocks noGrp="1"/>
          </p:cNvSpPr>
          <p:nvPr>
            <p:ph type="body" sz="half" idx="35"/>
          </p:nvPr>
        </p:nvSpPr>
        <p:spPr>
          <a:xfrm>
            <a:off x="3767086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494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504859" y="3420244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495" name="Text Placeholder 3"/>
          <p:cNvSpPr>
            <a:spLocks noGrp="1"/>
          </p:cNvSpPr>
          <p:nvPr>
            <p:ph type="body" sz="half" idx="37"/>
          </p:nvPr>
        </p:nvSpPr>
        <p:spPr>
          <a:xfrm>
            <a:off x="7441697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496" name="Text Placeholder 3"/>
          <p:cNvSpPr>
            <a:spLocks noGrp="1"/>
          </p:cNvSpPr>
          <p:nvPr>
            <p:ph type="body" sz="half" idx="38"/>
          </p:nvPr>
        </p:nvSpPr>
        <p:spPr>
          <a:xfrm>
            <a:off x="7439250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4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4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4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4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54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4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4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4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4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4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4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4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4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54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54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4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4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4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54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54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54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500"/>
                            </p:stCondLst>
                            <p:childTnLst>
                              <p:par>
                                <p:cTn id="4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54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054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54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466" grpId="0" animBg="1"/>
      <p:bldP spid="1054467" grpId="0" animBg="1"/>
      <p:bldP spid="1054468" grpId="0" animBg="1"/>
      <p:bldP spid="1054469" grpId="0" animBg="1"/>
      <p:bldP spid="1054470" grpId="0" animBg="1"/>
      <p:bldP spid="1054471" grpId="0" animBg="1"/>
      <p:bldP spid="1054472" grpId="0" animBg="1"/>
      <p:bldP spid="1054473" grpId="0" animBg="1"/>
    </p:bldLst>
  </p:timing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54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0" y="0"/>
            <a:ext cx="2947737" cy="51435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55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3098132" y="0"/>
            <a:ext cx="2947737" cy="2492943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56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098132" y="2650557"/>
            <a:ext cx="2947737" cy="2492943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57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196263" y="0"/>
            <a:ext cx="2947737" cy="51435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1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61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6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36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36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4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64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4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94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7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47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1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722203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11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11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11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829175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80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80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94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5336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4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94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944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124614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945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3335768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7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47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3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33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50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50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9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69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42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109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440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95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17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123950"/>
            <a:ext cx="9144000" cy="23622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1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21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08_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3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43999" cy="380197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3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3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7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249555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7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07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2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9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399178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6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7700" y="1123950"/>
            <a:ext cx="2628900" cy="35814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6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7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83" name="Right Arrow Callout 17"/>
          <p:cNvSpPr/>
          <p:nvPr userDrawn="1"/>
        </p:nvSpPr>
        <p:spPr>
          <a:xfrm>
            <a:off x="479425" y="1100138"/>
            <a:ext cx="1533525" cy="1058862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16" name="Straight Connector 18"/>
          <p:cNvCxnSpPr>
            <a:cxnSpLocks/>
          </p:cNvCxnSpPr>
          <p:nvPr userDrawn="1"/>
        </p:nvCxnSpPr>
        <p:spPr>
          <a:xfrm>
            <a:off x="469900" y="2232025"/>
            <a:ext cx="4951413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17" name="Straight Connector 19"/>
          <p:cNvCxnSpPr>
            <a:cxnSpLocks/>
          </p:cNvCxnSpPr>
          <p:nvPr userDrawn="1"/>
        </p:nvCxnSpPr>
        <p:spPr>
          <a:xfrm rot="5400000" flipH="1" flipV="1">
            <a:off x="4920456" y="1669257"/>
            <a:ext cx="1158875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3184" name="Right Arrow Callout 20"/>
          <p:cNvSpPr/>
          <p:nvPr userDrawn="1"/>
        </p:nvSpPr>
        <p:spPr>
          <a:xfrm>
            <a:off x="479425" y="2346325"/>
            <a:ext cx="1533525" cy="10588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18" name="Straight Connector 21"/>
          <p:cNvCxnSpPr>
            <a:cxnSpLocks/>
          </p:cNvCxnSpPr>
          <p:nvPr userDrawn="1"/>
        </p:nvCxnSpPr>
        <p:spPr>
          <a:xfrm>
            <a:off x="469900" y="3478213"/>
            <a:ext cx="4951413" cy="158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19" name="Straight Connector 22"/>
          <p:cNvCxnSpPr>
            <a:cxnSpLocks/>
          </p:cNvCxnSpPr>
          <p:nvPr userDrawn="1"/>
        </p:nvCxnSpPr>
        <p:spPr>
          <a:xfrm rot="5400000" flipH="1" flipV="1">
            <a:off x="4920456" y="2915444"/>
            <a:ext cx="1158875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3185" name="Right Arrow Callout 23"/>
          <p:cNvSpPr/>
          <p:nvPr userDrawn="1"/>
        </p:nvSpPr>
        <p:spPr>
          <a:xfrm>
            <a:off x="479425" y="3568700"/>
            <a:ext cx="1533525" cy="1057275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20" name="Straight Connector 24"/>
          <p:cNvCxnSpPr>
            <a:cxnSpLocks/>
          </p:cNvCxnSpPr>
          <p:nvPr userDrawn="1"/>
        </p:nvCxnSpPr>
        <p:spPr>
          <a:xfrm>
            <a:off x="469900" y="4700588"/>
            <a:ext cx="4951413" cy="158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21" name="Straight Connector 28"/>
          <p:cNvCxnSpPr>
            <a:cxnSpLocks/>
          </p:cNvCxnSpPr>
          <p:nvPr userDrawn="1"/>
        </p:nvCxnSpPr>
        <p:spPr>
          <a:xfrm rot="5400000" flipH="1" flipV="1">
            <a:off x="4921250" y="4137025"/>
            <a:ext cx="1157288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3186" name="Down Arrow Callout 29"/>
          <p:cNvSpPr/>
          <p:nvPr userDrawn="1"/>
        </p:nvSpPr>
        <p:spPr>
          <a:xfrm>
            <a:off x="5602288" y="2967038"/>
            <a:ext cx="3013075" cy="1749425"/>
          </a:xfrm>
          <a:prstGeom prst="downArrowCallout">
            <a:avLst>
              <a:gd name="adj1" fmla="val 25000"/>
              <a:gd name="adj2" fmla="val 11800"/>
              <a:gd name="adj3" fmla="val 6300"/>
              <a:gd name="adj4" fmla="val 93700"/>
            </a:avLst>
          </a:prstGeom>
          <a:solidFill>
            <a:srgbClr val="0B2537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8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45840" y="1153542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8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18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90" name="Text Placeholder 3"/>
          <p:cNvSpPr>
            <a:spLocks noGrp="1"/>
          </p:cNvSpPr>
          <p:nvPr>
            <p:ph type="body" sz="half" idx="28"/>
          </p:nvPr>
        </p:nvSpPr>
        <p:spPr>
          <a:xfrm>
            <a:off x="2054701" y="1379190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3191" name="Text Placeholder 3"/>
          <p:cNvSpPr>
            <a:spLocks noGrp="1"/>
          </p:cNvSpPr>
          <p:nvPr>
            <p:ph type="body" sz="half" idx="29"/>
          </p:nvPr>
        </p:nvSpPr>
        <p:spPr>
          <a:xfrm>
            <a:off x="2054700" y="1086203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92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545840" y="2399714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93" name="Text Placeholder 3"/>
          <p:cNvSpPr>
            <a:spLocks noGrp="1"/>
          </p:cNvSpPr>
          <p:nvPr>
            <p:ph type="body" sz="half" idx="31"/>
          </p:nvPr>
        </p:nvSpPr>
        <p:spPr>
          <a:xfrm>
            <a:off x="2054701" y="2625362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3194" name="Text Placeholder 3"/>
          <p:cNvSpPr>
            <a:spLocks noGrp="1"/>
          </p:cNvSpPr>
          <p:nvPr>
            <p:ph type="body" sz="half" idx="32"/>
          </p:nvPr>
        </p:nvSpPr>
        <p:spPr>
          <a:xfrm>
            <a:off x="2054700" y="233237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95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545840" y="3620811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96" name="Text Placeholder 3"/>
          <p:cNvSpPr>
            <a:spLocks noGrp="1"/>
          </p:cNvSpPr>
          <p:nvPr>
            <p:ph type="body" sz="half" idx="34"/>
          </p:nvPr>
        </p:nvSpPr>
        <p:spPr>
          <a:xfrm>
            <a:off x="2054701" y="3846459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3197" name="Text Placeholder 3"/>
          <p:cNvSpPr>
            <a:spLocks noGrp="1"/>
          </p:cNvSpPr>
          <p:nvPr>
            <p:ph type="body" sz="half" idx="35"/>
          </p:nvPr>
        </p:nvSpPr>
        <p:spPr>
          <a:xfrm>
            <a:off x="2054700" y="3553472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98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592278" y="1100641"/>
            <a:ext cx="3012707" cy="180660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99" name="Text Placeholder 3"/>
          <p:cNvSpPr>
            <a:spLocks noGrp="1"/>
          </p:cNvSpPr>
          <p:nvPr>
            <p:ph type="body" sz="half" idx="37"/>
          </p:nvPr>
        </p:nvSpPr>
        <p:spPr>
          <a:xfrm>
            <a:off x="5756527" y="3404652"/>
            <a:ext cx="2703871" cy="10198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200" name="Text Placeholder 3"/>
          <p:cNvSpPr>
            <a:spLocks noGrp="1"/>
          </p:cNvSpPr>
          <p:nvPr>
            <p:ph type="body" sz="half" idx="38"/>
          </p:nvPr>
        </p:nvSpPr>
        <p:spPr>
          <a:xfrm>
            <a:off x="5756527" y="3111664"/>
            <a:ext cx="270387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145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53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53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145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145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53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53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145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3145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53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53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183" grpId="0" animBg="1"/>
      <p:bldP spid="1053184" grpId="0" animBg="1"/>
      <p:bldP spid="1053185" grpId="0" animBg="1"/>
      <p:bldP spid="1053186" grpId="0" animBg="1"/>
    </p:bldLst>
  </p:timing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56" name="Rectangle 7"/>
          <p:cNvSpPr/>
          <p:nvPr userDrawn="1"/>
        </p:nvSpPr>
        <p:spPr>
          <a:xfrm>
            <a:off x="0" y="1346200"/>
            <a:ext cx="3067050" cy="156051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57" name="Rectangle 8"/>
          <p:cNvSpPr/>
          <p:nvPr userDrawn="1"/>
        </p:nvSpPr>
        <p:spPr>
          <a:xfrm>
            <a:off x="0" y="2906713"/>
            <a:ext cx="3067050" cy="15605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58" name="Rectangle 9"/>
          <p:cNvSpPr/>
          <p:nvPr userDrawn="1"/>
        </p:nvSpPr>
        <p:spPr>
          <a:xfrm>
            <a:off x="6086475" y="1346200"/>
            <a:ext cx="3057525" cy="156051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59" name="Rectangle 10"/>
          <p:cNvSpPr/>
          <p:nvPr userDrawn="1"/>
        </p:nvSpPr>
        <p:spPr>
          <a:xfrm>
            <a:off x="6086475" y="2906713"/>
            <a:ext cx="3057525" cy="15605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6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6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62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561652" y="1345431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63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4561652" y="2904045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64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3011103" y="1345431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65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3011103" y="2904045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52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052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52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52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056" grpId="0" animBg="1"/>
      <p:bldP spid="1052057" grpId="0" animBg="1"/>
      <p:bldP spid="1052058" grpId="0" animBg="1"/>
      <p:bldP spid="1052059" grpId="0" animBg="1"/>
    </p:bldLst>
  </p:timing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5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5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5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55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191000" y="361950"/>
            <a:ext cx="4953000" cy="4781550"/>
          </a:xfrm>
          <a:prstGeom prst="rect">
            <a:avLst/>
          </a:prstGeom>
          <a:noFill/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66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02842"/>
            <a:ext cx="9144000" cy="278810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6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66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2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2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22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26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2261937" y="715474"/>
            <a:ext cx="4620126" cy="4428026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45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58780"/>
            <a:ext cx="9144000" cy="3588819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4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34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2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2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32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2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5963054" y="2356829"/>
            <a:ext cx="2325391" cy="1933068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4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4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34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44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639129" y="1736239"/>
            <a:ext cx="1697956" cy="2432336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15" name="Up Arrow Callout 13"/>
          <p:cNvSpPr/>
          <p:nvPr userDrawn="1"/>
        </p:nvSpPr>
        <p:spPr>
          <a:xfrm flipV="1">
            <a:off x="657225" y="1039813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16" name="Round Same Side Corner Rectangle 14"/>
          <p:cNvSpPr/>
          <p:nvPr userDrawn="1"/>
        </p:nvSpPr>
        <p:spPr>
          <a:xfrm>
            <a:off x="657225" y="3028950"/>
            <a:ext cx="3781425" cy="1765300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17" name="Freeform 15"/>
          <p:cNvSpPr>
            <a:spLocks noEditPoints="1"/>
          </p:cNvSpPr>
          <p:nvPr userDrawn="1"/>
        </p:nvSpPr>
        <p:spPr bwMode="auto">
          <a:xfrm>
            <a:off x="839788" y="354488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718" name="Freeform 45"/>
          <p:cNvSpPr>
            <a:spLocks noEditPoints="1"/>
          </p:cNvSpPr>
          <p:nvPr userDrawn="1"/>
        </p:nvSpPr>
        <p:spPr bwMode="auto">
          <a:xfrm>
            <a:off x="839788" y="39544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719" name="Freeform 45"/>
          <p:cNvSpPr>
            <a:spLocks noEditPoints="1"/>
          </p:cNvSpPr>
          <p:nvPr userDrawn="1"/>
        </p:nvSpPr>
        <p:spPr bwMode="auto">
          <a:xfrm>
            <a:off x="839788" y="436403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720" name="Up Arrow Callout 18"/>
          <p:cNvSpPr/>
          <p:nvPr userDrawn="1"/>
        </p:nvSpPr>
        <p:spPr>
          <a:xfrm>
            <a:off x="4667250" y="2857500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21" name="Round Same Side Corner Rectangle 19"/>
          <p:cNvSpPr/>
          <p:nvPr userDrawn="1"/>
        </p:nvSpPr>
        <p:spPr>
          <a:xfrm>
            <a:off x="4667250" y="1046163"/>
            <a:ext cx="3781425" cy="1766887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22" name="Freeform 20"/>
          <p:cNvSpPr>
            <a:spLocks noEditPoints="1"/>
          </p:cNvSpPr>
          <p:nvPr userDrawn="1"/>
        </p:nvSpPr>
        <p:spPr bwMode="auto">
          <a:xfrm>
            <a:off x="4849813" y="156368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723" name="Freeform 45"/>
          <p:cNvSpPr>
            <a:spLocks noEditPoints="1"/>
          </p:cNvSpPr>
          <p:nvPr userDrawn="1"/>
        </p:nvSpPr>
        <p:spPr bwMode="auto">
          <a:xfrm>
            <a:off x="4849813" y="19732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724" name="Freeform 45"/>
          <p:cNvSpPr>
            <a:spLocks noEditPoints="1"/>
          </p:cNvSpPr>
          <p:nvPr userDrawn="1"/>
        </p:nvSpPr>
        <p:spPr bwMode="auto">
          <a:xfrm>
            <a:off x="4849813" y="238283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72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72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27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809714" y="1137698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728" name="Text Placeholder 3"/>
          <p:cNvSpPr>
            <a:spLocks noGrp="1"/>
          </p:cNvSpPr>
          <p:nvPr>
            <p:ph type="body" sz="half" idx="28"/>
          </p:nvPr>
        </p:nvSpPr>
        <p:spPr>
          <a:xfrm>
            <a:off x="798290" y="3198120"/>
            <a:ext cx="35298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729" name="Text Placeholder 3"/>
          <p:cNvSpPr>
            <a:spLocks noGrp="1"/>
          </p:cNvSpPr>
          <p:nvPr>
            <p:ph type="body" sz="half" idx="29"/>
          </p:nvPr>
        </p:nvSpPr>
        <p:spPr>
          <a:xfrm>
            <a:off x="1203961" y="351461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730" name="Text Placeholder 3"/>
          <p:cNvSpPr>
            <a:spLocks noGrp="1"/>
          </p:cNvSpPr>
          <p:nvPr>
            <p:ph type="body" sz="half" idx="30"/>
          </p:nvPr>
        </p:nvSpPr>
        <p:spPr>
          <a:xfrm>
            <a:off x="1203961" y="3924186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731" name="Text Placeholder 3"/>
          <p:cNvSpPr>
            <a:spLocks noGrp="1"/>
          </p:cNvSpPr>
          <p:nvPr>
            <p:ph type="body" sz="half" idx="31"/>
          </p:nvPr>
        </p:nvSpPr>
        <p:spPr>
          <a:xfrm>
            <a:off x="1203961" y="433376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732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819694" y="30916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733" name="Text Placeholder 3"/>
          <p:cNvSpPr>
            <a:spLocks noGrp="1"/>
          </p:cNvSpPr>
          <p:nvPr>
            <p:ph type="body" sz="half" idx="26"/>
          </p:nvPr>
        </p:nvSpPr>
        <p:spPr>
          <a:xfrm>
            <a:off x="4808270" y="1216120"/>
            <a:ext cx="35298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734" name="Text Placeholder 3"/>
          <p:cNvSpPr>
            <a:spLocks noGrp="1"/>
          </p:cNvSpPr>
          <p:nvPr>
            <p:ph type="body" sz="half" idx="23"/>
          </p:nvPr>
        </p:nvSpPr>
        <p:spPr>
          <a:xfrm>
            <a:off x="5213941" y="153261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735" name="Text Placeholder 3"/>
          <p:cNvSpPr>
            <a:spLocks noGrp="1"/>
          </p:cNvSpPr>
          <p:nvPr>
            <p:ph type="body" sz="half" idx="24"/>
          </p:nvPr>
        </p:nvSpPr>
        <p:spPr>
          <a:xfrm>
            <a:off x="5213941" y="1942186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736" name="Text Placeholder 3"/>
          <p:cNvSpPr>
            <a:spLocks noGrp="1"/>
          </p:cNvSpPr>
          <p:nvPr>
            <p:ph type="body" sz="half" idx="25"/>
          </p:nvPr>
        </p:nvSpPr>
        <p:spPr>
          <a:xfrm>
            <a:off x="5213941" y="235176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7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7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27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27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27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27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2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27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27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2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27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27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52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527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527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1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527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527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0527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27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52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27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27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2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27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27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2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715" grpId="0" animBg="1"/>
      <p:bldP spid="1052717" grpId="0" animBg="1"/>
      <p:bldP spid="1052718" grpId="0" animBg="1"/>
      <p:bldP spid="1052719" grpId="0" animBg="1"/>
      <p:bldP spid="1052720" grpId="0" animBg="1"/>
      <p:bldP spid="1052722" grpId="0" animBg="1"/>
      <p:bldP spid="1052723" grpId="0" animBg="1"/>
      <p:bldP spid="1052724" grpId="0" animBg="1"/>
    </p:bldLst>
  </p:timing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49" name="Up Arrow Callout 11"/>
          <p:cNvSpPr/>
          <p:nvPr userDrawn="1"/>
        </p:nvSpPr>
        <p:spPr>
          <a:xfrm flipV="1">
            <a:off x="657225" y="1039813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650" name="Up Arrow Callout 12"/>
          <p:cNvSpPr/>
          <p:nvPr userDrawn="1"/>
        </p:nvSpPr>
        <p:spPr>
          <a:xfrm flipV="1">
            <a:off x="657225" y="2984500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651" name="Round Same Side Corner Rectangle 13"/>
          <p:cNvSpPr/>
          <p:nvPr userDrawn="1"/>
        </p:nvSpPr>
        <p:spPr>
          <a:xfrm>
            <a:off x="4667250" y="1076325"/>
            <a:ext cx="3781425" cy="3697288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652" name="Freeform 14"/>
          <p:cNvSpPr>
            <a:spLocks noEditPoints="1"/>
          </p:cNvSpPr>
          <p:nvPr userDrawn="1"/>
        </p:nvSpPr>
        <p:spPr bwMode="auto">
          <a:xfrm>
            <a:off x="4849813" y="2990850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653" name="Freeform 45"/>
          <p:cNvSpPr>
            <a:spLocks noEditPoints="1"/>
          </p:cNvSpPr>
          <p:nvPr userDrawn="1"/>
        </p:nvSpPr>
        <p:spPr bwMode="auto">
          <a:xfrm>
            <a:off x="4849813" y="3400425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654" name="Freeform 45"/>
          <p:cNvSpPr>
            <a:spLocks noEditPoints="1"/>
          </p:cNvSpPr>
          <p:nvPr userDrawn="1"/>
        </p:nvSpPr>
        <p:spPr bwMode="auto">
          <a:xfrm>
            <a:off x="4849813" y="3810000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655" name="Freeform 45"/>
          <p:cNvSpPr>
            <a:spLocks noEditPoints="1"/>
          </p:cNvSpPr>
          <p:nvPr userDrawn="1"/>
        </p:nvSpPr>
        <p:spPr bwMode="auto">
          <a:xfrm>
            <a:off x="4849813" y="42592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65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65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5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809714" y="11473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59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809714" y="30916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60" name="Text Placeholder 3"/>
          <p:cNvSpPr>
            <a:spLocks noGrp="1"/>
          </p:cNvSpPr>
          <p:nvPr>
            <p:ph type="body" sz="half" idx="26"/>
          </p:nvPr>
        </p:nvSpPr>
        <p:spPr>
          <a:xfrm>
            <a:off x="4808270" y="1244995"/>
            <a:ext cx="35737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661" name="Text Placeholder 3"/>
          <p:cNvSpPr>
            <a:spLocks noGrp="1"/>
          </p:cNvSpPr>
          <p:nvPr>
            <p:ph type="body" sz="half" idx="15"/>
          </p:nvPr>
        </p:nvSpPr>
        <p:spPr>
          <a:xfrm>
            <a:off x="4808269" y="1504950"/>
            <a:ext cx="3573731" cy="123825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62" name="Text Placeholder 3"/>
          <p:cNvSpPr>
            <a:spLocks noGrp="1"/>
          </p:cNvSpPr>
          <p:nvPr>
            <p:ph type="body" sz="half" idx="23"/>
          </p:nvPr>
        </p:nvSpPr>
        <p:spPr>
          <a:xfrm>
            <a:off x="5213941" y="2960069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663" name="Text Placeholder 3"/>
          <p:cNvSpPr>
            <a:spLocks noGrp="1"/>
          </p:cNvSpPr>
          <p:nvPr>
            <p:ph type="body" sz="half" idx="24"/>
          </p:nvPr>
        </p:nvSpPr>
        <p:spPr>
          <a:xfrm>
            <a:off x="5213941" y="3369644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664" name="Text Placeholder 3"/>
          <p:cNvSpPr>
            <a:spLocks noGrp="1"/>
          </p:cNvSpPr>
          <p:nvPr>
            <p:ph type="body" sz="half" idx="25"/>
          </p:nvPr>
        </p:nvSpPr>
        <p:spPr>
          <a:xfrm>
            <a:off x="5213941" y="3779219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665" name="Text Placeholder 3"/>
          <p:cNvSpPr>
            <a:spLocks noGrp="1"/>
          </p:cNvSpPr>
          <p:nvPr>
            <p:ph type="body" sz="half" idx="28"/>
          </p:nvPr>
        </p:nvSpPr>
        <p:spPr>
          <a:xfrm>
            <a:off x="5213941" y="4228900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6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6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26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26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26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26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26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26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52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26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26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52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26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26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52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26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26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2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649" grpId="0" animBg="1"/>
      <p:bldP spid="1052650" grpId="0" animBg="1"/>
      <p:bldP spid="1052652" grpId="0" animBg="1"/>
      <p:bldP spid="1052653" grpId="0" animBg="1"/>
      <p:bldP spid="1052654" grpId="0" animBg="1"/>
      <p:bldP spid="1052655" grpId="0" animBg="1"/>
    </p:bldLst>
  </p:timing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55" name="Freeform 45"/>
          <p:cNvSpPr>
            <a:spLocks noEditPoints="1"/>
          </p:cNvSpPr>
          <p:nvPr userDrawn="1"/>
        </p:nvSpPr>
        <p:spPr bwMode="auto">
          <a:xfrm>
            <a:off x="4992688" y="1520825"/>
            <a:ext cx="311150" cy="311150"/>
          </a:xfrm>
          <a:custGeom>
            <a:avLst/>
            <a:gdLst>
              <a:gd name="T0" fmla="*/ 864125780 w 55"/>
              <a:gd name="T1" fmla="*/ 1760260409 h 55"/>
              <a:gd name="T2" fmla="*/ 0 w 55"/>
              <a:gd name="T3" fmla="*/ 864125780 h 55"/>
              <a:gd name="T4" fmla="*/ 864125780 w 55"/>
              <a:gd name="T5" fmla="*/ 0 h 55"/>
              <a:gd name="T6" fmla="*/ 1760260409 w 55"/>
              <a:gd name="T7" fmla="*/ 864125780 h 55"/>
              <a:gd name="T8" fmla="*/ 864125780 w 55"/>
              <a:gd name="T9" fmla="*/ 1760260409 h 55"/>
              <a:gd name="T10" fmla="*/ 1440211519 w 55"/>
              <a:gd name="T11" fmla="*/ 640092123 h 55"/>
              <a:gd name="T12" fmla="*/ 1344196286 w 55"/>
              <a:gd name="T13" fmla="*/ 544082547 h 55"/>
              <a:gd name="T14" fmla="*/ 1280189903 w 55"/>
              <a:gd name="T15" fmla="*/ 512073698 h 55"/>
              <a:gd name="T16" fmla="*/ 1216177862 w 55"/>
              <a:gd name="T17" fmla="*/ 544082547 h 55"/>
              <a:gd name="T18" fmla="*/ 768116205 w 55"/>
              <a:gd name="T19" fmla="*/ 992144205 h 55"/>
              <a:gd name="T20" fmla="*/ 512073698 w 55"/>
              <a:gd name="T21" fmla="*/ 736107355 h 55"/>
              <a:gd name="T22" fmla="*/ 448067315 w 55"/>
              <a:gd name="T23" fmla="*/ 704104164 h 55"/>
              <a:gd name="T24" fmla="*/ 416064123 w 55"/>
              <a:gd name="T25" fmla="*/ 736107355 h 55"/>
              <a:gd name="T26" fmla="*/ 288040041 w 55"/>
              <a:gd name="T27" fmla="*/ 832122588 h 55"/>
              <a:gd name="T28" fmla="*/ 288040041 w 55"/>
              <a:gd name="T29" fmla="*/ 896134629 h 55"/>
              <a:gd name="T30" fmla="*/ 288040041 w 55"/>
              <a:gd name="T31" fmla="*/ 960141013 h 55"/>
              <a:gd name="T32" fmla="*/ 704104164 w 55"/>
              <a:gd name="T33" fmla="*/ 1376205135 h 55"/>
              <a:gd name="T34" fmla="*/ 768116205 w 55"/>
              <a:gd name="T35" fmla="*/ 1376205135 h 55"/>
              <a:gd name="T36" fmla="*/ 832122588 w 55"/>
              <a:gd name="T37" fmla="*/ 1376205135 h 55"/>
              <a:gd name="T38" fmla="*/ 1440211519 w 55"/>
              <a:gd name="T39" fmla="*/ 736107355 h 55"/>
              <a:gd name="T40" fmla="*/ 1472220368 w 55"/>
              <a:gd name="T41" fmla="*/ 704104164 h 55"/>
              <a:gd name="T42" fmla="*/ 144021151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056" name="Freeform 45"/>
          <p:cNvSpPr>
            <a:spLocks noEditPoints="1"/>
          </p:cNvSpPr>
          <p:nvPr userDrawn="1"/>
        </p:nvSpPr>
        <p:spPr bwMode="auto">
          <a:xfrm>
            <a:off x="4992688" y="2389188"/>
            <a:ext cx="311150" cy="311150"/>
          </a:xfrm>
          <a:custGeom>
            <a:avLst/>
            <a:gdLst>
              <a:gd name="T0" fmla="*/ 864125780 w 55"/>
              <a:gd name="T1" fmla="*/ 1760260409 h 55"/>
              <a:gd name="T2" fmla="*/ 0 w 55"/>
              <a:gd name="T3" fmla="*/ 864125780 h 55"/>
              <a:gd name="T4" fmla="*/ 864125780 w 55"/>
              <a:gd name="T5" fmla="*/ 0 h 55"/>
              <a:gd name="T6" fmla="*/ 1760260409 w 55"/>
              <a:gd name="T7" fmla="*/ 864125780 h 55"/>
              <a:gd name="T8" fmla="*/ 864125780 w 55"/>
              <a:gd name="T9" fmla="*/ 1760260409 h 55"/>
              <a:gd name="T10" fmla="*/ 1440211519 w 55"/>
              <a:gd name="T11" fmla="*/ 640092123 h 55"/>
              <a:gd name="T12" fmla="*/ 1344196286 w 55"/>
              <a:gd name="T13" fmla="*/ 544082547 h 55"/>
              <a:gd name="T14" fmla="*/ 1280189903 w 55"/>
              <a:gd name="T15" fmla="*/ 512073698 h 55"/>
              <a:gd name="T16" fmla="*/ 1216177862 w 55"/>
              <a:gd name="T17" fmla="*/ 544082547 h 55"/>
              <a:gd name="T18" fmla="*/ 768116205 w 55"/>
              <a:gd name="T19" fmla="*/ 992144205 h 55"/>
              <a:gd name="T20" fmla="*/ 512073698 w 55"/>
              <a:gd name="T21" fmla="*/ 736107355 h 55"/>
              <a:gd name="T22" fmla="*/ 448067315 w 55"/>
              <a:gd name="T23" fmla="*/ 704104164 h 55"/>
              <a:gd name="T24" fmla="*/ 416064123 w 55"/>
              <a:gd name="T25" fmla="*/ 736107355 h 55"/>
              <a:gd name="T26" fmla="*/ 288040041 w 55"/>
              <a:gd name="T27" fmla="*/ 832122588 h 55"/>
              <a:gd name="T28" fmla="*/ 288040041 w 55"/>
              <a:gd name="T29" fmla="*/ 896134629 h 55"/>
              <a:gd name="T30" fmla="*/ 288040041 w 55"/>
              <a:gd name="T31" fmla="*/ 960141013 h 55"/>
              <a:gd name="T32" fmla="*/ 704104164 w 55"/>
              <a:gd name="T33" fmla="*/ 1376205135 h 55"/>
              <a:gd name="T34" fmla="*/ 768116205 w 55"/>
              <a:gd name="T35" fmla="*/ 1376205135 h 55"/>
              <a:gd name="T36" fmla="*/ 832122588 w 55"/>
              <a:gd name="T37" fmla="*/ 1376205135 h 55"/>
              <a:gd name="T38" fmla="*/ 1440211519 w 55"/>
              <a:gd name="T39" fmla="*/ 736107355 h 55"/>
              <a:gd name="T40" fmla="*/ 1472220368 w 55"/>
              <a:gd name="T41" fmla="*/ 704104164 h 55"/>
              <a:gd name="T42" fmla="*/ 144021151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057" name="Freeform 45"/>
          <p:cNvSpPr>
            <a:spLocks noEditPoints="1"/>
          </p:cNvSpPr>
          <p:nvPr userDrawn="1"/>
        </p:nvSpPr>
        <p:spPr bwMode="auto">
          <a:xfrm>
            <a:off x="4992688" y="3279775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058" name="Freeform 45"/>
          <p:cNvSpPr>
            <a:spLocks noEditPoints="1"/>
          </p:cNvSpPr>
          <p:nvPr userDrawn="1"/>
        </p:nvSpPr>
        <p:spPr bwMode="auto">
          <a:xfrm>
            <a:off x="4992688" y="4195763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059" name="Right Arrow Callout 19"/>
          <p:cNvSpPr/>
          <p:nvPr userDrawn="1"/>
        </p:nvSpPr>
        <p:spPr>
          <a:xfrm>
            <a:off x="592138" y="1227138"/>
            <a:ext cx="2120900" cy="159385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60" name="Right Arrow Callout 20"/>
          <p:cNvSpPr/>
          <p:nvPr userDrawn="1"/>
        </p:nvSpPr>
        <p:spPr>
          <a:xfrm>
            <a:off x="592138" y="2952750"/>
            <a:ext cx="2120900" cy="15922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61" name="Right Arrow Callout 21"/>
          <p:cNvSpPr/>
          <p:nvPr userDrawn="1"/>
        </p:nvSpPr>
        <p:spPr>
          <a:xfrm flipH="1">
            <a:off x="2722563" y="1227138"/>
            <a:ext cx="2120900" cy="159385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62" name="Right Arrow Callout 22"/>
          <p:cNvSpPr/>
          <p:nvPr userDrawn="1"/>
        </p:nvSpPr>
        <p:spPr>
          <a:xfrm flipH="1">
            <a:off x="2722563" y="2952750"/>
            <a:ext cx="2120900" cy="15922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6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06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65" name="Text Placeholder 3"/>
          <p:cNvSpPr>
            <a:spLocks noGrp="1"/>
          </p:cNvSpPr>
          <p:nvPr>
            <p:ph type="body" sz="half" idx="15"/>
          </p:nvPr>
        </p:nvSpPr>
        <p:spPr>
          <a:xfrm>
            <a:off x="5379929" y="147374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066" name="Text Placeholder 3"/>
          <p:cNvSpPr>
            <a:spLocks noGrp="1"/>
          </p:cNvSpPr>
          <p:nvPr>
            <p:ph type="body" sz="half" idx="25"/>
          </p:nvPr>
        </p:nvSpPr>
        <p:spPr>
          <a:xfrm>
            <a:off x="5379928" y="118075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67" name="Text Placeholder 3"/>
          <p:cNvSpPr>
            <a:spLocks noGrp="1"/>
          </p:cNvSpPr>
          <p:nvPr>
            <p:ph type="body" sz="half" idx="26"/>
          </p:nvPr>
        </p:nvSpPr>
        <p:spPr>
          <a:xfrm>
            <a:off x="5379929" y="2343222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068" name="Text Placeholder 3"/>
          <p:cNvSpPr>
            <a:spLocks noGrp="1"/>
          </p:cNvSpPr>
          <p:nvPr>
            <p:ph type="body" sz="half" idx="27"/>
          </p:nvPr>
        </p:nvSpPr>
        <p:spPr>
          <a:xfrm>
            <a:off x="5379928" y="2050234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69" name="Text Placeholder 3"/>
          <p:cNvSpPr>
            <a:spLocks noGrp="1"/>
          </p:cNvSpPr>
          <p:nvPr>
            <p:ph type="body" sz="half" idx="28"/>
          </p:nvPr>
        </p:nvSpPr>
        <p:spPr>
          <a:xfrm>
            <a:off x="5379929" y="323255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070" name="Text Placeholder 3"/>
          <p:cNvSpPr>
            <a:spLocks noGrp="1"/>
          </p:cNvSpPr>
          <p:nvPr>
            <p:ph type="body" sz="half" idx="29"/>
          </p:nvPr>
        </p:nvSpPr>
        <p:spPr>
          <a:xfrm>
            <a:off x="5379928" y="293956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71" name="Text Placeholder 3"/>
          <p:cNvSpPr>
            <a:spLocks noGrp="1"/>
          </p:cNvSpPr>
          <p:nvPr>
            <p:ph type="body" sz="half" idx="30"/>
          </p:nvPr>
        </p:nvSpPr>
        <p:spPr>
          <a:xfrm>
            <a:off x="5379929" y="414924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072" name="Text Placeholder 3"/>
          <p:cNvSpPr>
            <a:spLocks noGrp="1"/>
          </p:cNvSpPr>
          <p:nvPr>
            <p:ph type="body" sz="half" idx="31"/>
          </p:nvPr>
        </p:nvSpPr>
        <p:spPr>
          <a:xfrm>
            <a:off x="5379928" y="385625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7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66336" y="1311319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74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666336" y="3036472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75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012846" y="1311319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76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012846" y="3036472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30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30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3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30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530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3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30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30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3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30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30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3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53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53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530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530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000"/>
                            </p:stCondLst>
                            <p:childTnLst>
                              <p:par>
                                <p:cTn id="3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530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530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500"/>
                            </p:stCondLst>
                            <p:childTnLst>
                              <p:par>
                                <p:cTn id="4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053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053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055" grpId="0" animBg="1"/>
      <p:bldP spid="1053056" grpId="0" animBg="1"/>
      <p:bldP spid="1053059" grpId="0" animBg="1"/>
      <p:bldP spid="1053060" grpId="0" animBg="1"/>
      <p:bldP spid="1053061" grpId="0" animBg="1"/>
      <p:bldP spid="1053062" grpId="0" animBg="1"/>
    </p:bldLst>
  </p:timing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75" name="Rectangle 11"/>
          <p:cNvSpPr/>
          <p:nvPr userDrawn="1"/>
        </p:nvSpPr>
        <p:spPr>
          <a:xfrm>
            <a:off x="1927225" y="584200"/>
            <a:ext cx="2516188" cy="1233488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76" name="Right Arrow Callout 12"/>
          <p:cNvSpPr/>
          <p:nvPr userDrawn="1"/>
        </p:nvSpPr>
        <p:spPr>
          <a:xfrm>
            <a:off x="454025" y="584200"/>
            <a:ext cx="1643063" cy="1233488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77" name="Rectangle 13"/>
          <p:cNvSpPr/>
          <p:nvPr userDrawn="1"/>
        </p:nvSpPr>
        <p:spPr>
          <a:xfrm>
            <a:off x="1927225" y="1974850"/>
            <a:ext cx="2516188" cy="1231900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78" name="Right Arrow Callout 14"/>
          <p:cNvSpPr/>
          <p:nvPr userDrawn="1"/>
        </p:nvSpPr>
        <p:spPr>
          <a:xfrm>
            <a:off x="454025" y="1974850"/>
            <a:ext cx="1643063" cy="123190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79" name="Rectangle 15"/>
          <p:cNvSpPr/>
          <p:nvPr userDrawn="1"/>
        </p:nvSpPr>
        <p:spPr>
          <a:xfrm>
            <a:off x="1927225" y="3355975"/>
            <a:ext cx="2516188" cy="1231900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80" name="Right Arrow Callout 16"/>
          <p:cNvSpPr/>
          <p:nvPr userDrawn="1"/>
        </p:nvSpPr>
        <p:spPr>
          <a:xfrm>
            <a:off x="454025" y="3355975"/>
            <a:ext cx="1643063" cy="123190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81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4687214" y="0"/>
            <a:ext cx="4456786" cy="5143500"/>
          </a:xfrm>
          <a:prstGeom prst="leftArrowCallout">
            <a:avLst>
              <a:gd name="adj1" fmla="val 50000"/>
              <a:gd name="adj2" fmla="val 4483"/>
              <a:gd name="adj3" fmla="val 3887"/>
              <a:gd name="adj4" fmla="val 96113"/>
            </a:avLst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82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14981" y="647822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83" name="Text Placeholder 3"/>
          <p:cNvSpPr>
            <a:spLocks noGrp="1"/>
          </p:cNvSpPr>
          <p:nvPr>
            <p:ph type="body" sz="half" idx="35"/>
          </p:nvPr>
        </p:nvSpPr>
        <p:spPr>
          <a:xfrm>
            <a:off x="2105912" y="984204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084" name="Text Placeholder 3"/>
          <p:cNvSpPr>
            <a:spLocks noGrp="1"/>
          </p:cNvSpPr>
          <p:nvPr>
            <p:ph type="body" sz="half" idx="27"/>
          </p:nvPr>
        </p:nvSpPr>
        <p:spPr>
          <a:xfrm>
            <a:off x="2105911" y="691216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85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14981" y="2037389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86" name="Text Placeholder 3"/>
          <p:cNvSpPr>
            <a:spLocks noGrp="1"/>
          </p:cNvSpPr>
          <p:nvPr>
            <p:ph type="body" sz="half" idx="37"/>
          </p:nvPr>
        </p:nvSpPr>
        <p:spPr>
          <a:xfrm>
            <a:off x="2105912" y="2373771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087" name="Text Placeholder 3"/>
          <p:cNvSpPr>
            <a:spLocks noGrp="1"/>
          </p:cNvSpPr>
          <p:nvPr>
            <p:ph type="body" sz="half" idx="38"/>
          </p:nvPr>
        </p:nvSpPr>
        <p:spPr>
          <a:xfrm>
            <a:off x="2105911" y="2080783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88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14981" y="3418821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89" name="Text Placeholder 3"/>
          <p:cNvSpPr>
            <a:spLocks noGrp="1"/>
          </p:cNvSpPr>
          <p:nvPr>
            <p:ph type="body" sz="half" idx="40"/>
          </p:nvPr>
        </p:nvSpPr>
        <p:spPr>
          <a:xfrm>
            <a:off x="2105912" y="3755203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090" name="Text Placeholder 3"/>
          <p:cNvSpPr>
            <a:spLocks noGrp="1"/>
          </p:cNvSpPr>
          <p:nvPr>
            <p:ph type="body" sz="half" idx="41"/>
          </p:nvPr>
        </p:nvSpPr>
        <p:spPr>
          <a:xfrm>
            <a:off x="2105911" y="3462215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1052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52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2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052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20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520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052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075" grpId="0" animBg="1"/>
      <p:bldP spid="1052076" grpId="0" animBg="1"/>
      <p:bldP spid="1052077" grpId="0" animBg="1"/>
      <p:bldP spid="1052078" grpId="0" animBg="1"/>
      <p:bldP spid="1052079" grpId="0" animBg="1"/>
      <p:bldP spid="1052080" grpId="0" animBg="1"/>
    </p:bldLst>
  </p:timing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48" name="Rectangle 13"/>
          <p:cNvSpPr/>
          <p:nvPr userDrawn="1"/>
        </p:nvSpPr>
        <p:spPr>
          <a:xfrm>
            <a:off x="4649788" y="1322388"/>
            <a:ext cx="1749425" cy="1611312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49" name="Right Arrow Callout 14"/>
          <p:cNvSpPr/>
          <p:nvPr userDrawn="1"/>
        </p:nvSpPr>
        <p:spPr>
          <a:xfrm rot="16200000" flipV="1">
            <a:off x="4659313" y="2789237"/>
            <a:ext cx="1728788" cy="1770063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50" name="Rectangle 17"/>
          <p:cNvSpPr/>
          <p:nvPr userDrawn="1"/>
        </p:nvSpPr>
        <p:spPr>
          <a:xfrm>
            <a:off x="2633663" y="2895600"/>
            <a:ext cx="1749425" cy="1611313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51" name="Right Arrow Callout 18"/>
          <p:cNvSpPr/>
          <p:nvPr userDrawn="1"/>
        </p:nvSpPr>
        <p:spPr>
          <a:xfrm rot="5400000">
            <a:off x="2654300" y="1274763"/>
            <a:ext cx="1728788" cy="1770062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52" name="Rectangle 19"/>
          <p:cNvSpPr/>
          <p:nvPr userDrawn="1"/>
        </p:nvSpPr>
        <p:spPr>
          <a:xfrm>
            <a:off x="6707188" y="2895600"/>
            <a:ext cx="1749425" cy="1611313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53" name="Right Arrow Callout 20"/>
          <p:cNvSpPr/>
          <p:nvPr userDrawn="1"/>
        </p:nvSpPr>
        <p:spPr>
          <a:xfrm rot="5400000">
            <a:off x="6727825" y="1274763"/>
            <a:ext cx="1728788" cy="1770062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54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4707059" y="2998926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55" name="Text Placeholder 3"/>
          <p:cNvSpPr>
            <a:spLocks noGrp="1"/>
          </p:cNvSpPr>
          <p:nvPr>
            <p:ph type="body" sz="half" idx="36"/>
          </p:nvPr>
        </p:nvSpPr>
        <p:spPr>
          <a:xfrm>
            <a:off x="2721006" y="3350646"/>
            <a:ext cx="1575015" cy="100413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2256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21006" y="3057658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57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25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59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53855" y="1284018"/>
            <a:ext cx="1834811" cy="3223164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60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2702016" y="1366624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61" name="Text Placeholder 3"/>
          <p:cNvSpPr>
            <a:spLocks noGrp="1"/>
          </p:cNvSpPr>
          <p:nvPr>
            <p:ph type="body" sz="half" idx="38"/>
          </p:nvPr>
        </p:nvSpPr>
        <p:spPr>
          <a:xfrm>
            <a:off x="4736548" y="1769363"/>
            <a:ext cx="1575015" cy="91841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2262" name="Text Placeholder 3"/>
          <p:cNvSpPr>
            <a:spLocks noGrp="1"/>
          </p:cNvSpPr>
          <p:nvPr>
            <p:ph type="body" sz="half" idx="39"/>
          </p:nvPr>
        </p:nvSpPr>
        <p:spPr>
          <a:xfrm>
            <a:off x="4736548" y="1476375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63" name="Text Placeholder 3"/>
          <p:cNvSpPr>
            <a:spLocks noGrp="1"/>
          </p:cNvSpPr>
          <p:nvPr>
            <p:ph type="body" sz="half" idx="41"/>
          </p:nvPr>
        </p:nvSpPr>
        <p:spPr>
          <a:xfrm>
            <a:off x="6794102" y="3350646"/>
            <a:ext cx="1575015" cy="100413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2264" name="Text Placeholder 3"/>
          <p:cNvSpPr>
            <a:spLocks noGrp="1"/>
          </p:cNvSpPr>
          <p:nvPr>
            <p:ph type="body" sz="half" idx="42"/>
          </p:nvPr>
        </p:nvSpPr>
        <p:spPr>
          <a:xfrm>
            <a:off x="6794102" y="3057658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65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775112" y="1366624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2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52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2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2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2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52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2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248" grpId="0" animBg="1"/>
      <p:bldP spid="1052249" grpId="0" animBg="1"/>
      <p:bldP spid="1052250" grpId="0" animBg="1"/>
      <p:bldP spid="1052251" grpId="0" animBg="1"/>
      <p:bldP spid="1052252" grpId="0" animBg="1"/>
      <p:bldP spid="1052253" grpId="0" animBg="1"/>
    </p:bldLst>
  </p:timing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8" name="Group 12"/>
          <p:cNvGrpSpPr/>
          <p:nvPr userDrawn="1"/>
        </p:nvGrpSpPr>
        <p:grpSpPr bwMode="auto">
          <a:xfrm>
            <a:off x="542925" y="1436688"/>
            <a:ext cx="1905000" cy="403225"/>
            <a:chOff x="609600" y="1276350"/>
            <a:chExt cx="1905000" cy="403331"/>
          </a:xfrm>
        </p:grpSpPr>
        <p:sp>
          <p:nvSpPr>
            <p:cNvPr id="1052623" name="Rectangle 16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2624" name="Isosceles Triangle 19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625" name="Rectangle 20"/>
          <p:cNvSpPr/>
          <p:nvPr userDrawn="1"/>
        </p:nvSpPr>
        <p:spPr>
          <a:xfrm>
            <a:off x="542925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899" name="Group 20"/>
          <p:cNvGrpSpPr/>
          <p:nvPr userDrawn="1"/>
        </p:nvGrpSpPr>
        <p:grpSpPr bwMode="auto">
          <a:xfrm>
            <a:off x="2590800" y="1436688"/>
            <a:ext cx="1905000" cy="403225"/>
            <a:chOff x="609600" y="1276350"/>
            <a:chExt cx="1905000" cy="403331"/>
          </a:xfrm>
        </p:grpSpPr>
        <p:sp>
          <p:nvSpPr>
            <p:cNvPr id="1052626" name="Rectangle 22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2627" name="Isosceles Triangle 23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628" name="Rectangle 24"/>
          <p:cNvSpPr/>
          <p:nvPr userDrawn="1"/>
        </p:nvSpPr>
        <p:spPr>
          <a:xfrm>
            <a:off x="259080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900" name="Group 32"/>
          <p:cNvGrpSpPr/>
          <p:nvPr userDrawn="1"/>
        </p:nvGrpSpPr>
        <p:grpSpPr bwMode="auto">
          <a:xfrm>
            <a:off x="4648200" y="1436688"/>
            <a:ext cx="1905000" cy="403225"/>
            <a:chOff x="609600" y="1276350"/>
            <a:chExt cx="1905000" cy="403331"/>
          </a:xfrm>
        </p:grpSpPr>
        <p:sp>
          <p:nvSpPr>
            <p:cNvPr id="1052629" name="Rectangle 26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2630" name="Isosceles Triangle 28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631" name="Rectangle 29"/>
          <p:cNvSpPr/>
          <p:nvPr userDrawn="1"/>
        </p:nvSpPr>
        <p:spPr>
          <a:xfrm>
            <a:off x="464820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901" name="Group 39"/>
          <p:cNvGrpSpPr/>
          <p:nvPr userDrawn="1"/>
        </p:nvGrpSpPr>
        <p:grpSpPr bwMode="auto">
          <a:xfrm>
            <a:off x="6711950" y="1436688"/>
            <a:ext cx="1905000" cy="403225"/>
            <a:chOff x="609600" y="1276350"/>
            <a:chExt cx="1905000" cy="403331"/>
          </a:xfrm>
        </p:grpSpPr>
        <p:sp>
          <p:nvSpPr>
            <p:cNvPr id="1052632" name="Rectangle 33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2633" name="Isosceles Triangle 34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634" name="Rectangle 35"/>
          <p:cNvSpPr/>
          <p:nvPr userDrawn="1"/>
        </p:nvSpPr>
        <p:spPr>
          <a:xfrm>
            <a:off x="671195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63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6575" y="1847850"/>
            <a:ext cx="1920240" cy="1143000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36" name="Text Placeholder 3"/>
          <p:cNvSpPr>
            <a:spLocks noGrp="1"/>
          </p:cNvSpPr>
          <p:nvPr>
            <p:ph type="body" sz="half" idx="16"/>
          </p:nvPr>
        </p:nvSpPr>
        <p:spPr>
          <a:xfrm>
            <a:off x="638175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37" name="Text Placeholder 3"/>
          <p:cNvSpPr>
            <a:spLocks noGrp="1"/>
          </p:cNvSpPr>
          <p:nvPr>
            <p:ph type="body" sz="half" idx="17"/>
          </p:nvPr>
        </p:nvSpPr>
        <p:spPr>
          <a:xfrm>
            <a:off x="638175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63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584449" y="1847850"/>
            <a:ext cx="1920240" cy="1143000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39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86050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40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86050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641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635500" y="1847850"/>
            <a:ext cx="1920240" cy="1143000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42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43450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43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43450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644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5576" y="1847850"/>
            <a:ext cx="1920240" cy="1143000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45" name="Text Placeholder 3"/>
          <p:cNvSpPr>
            <a:spLocks noGrp="1"/>
          </p:cNvSpPr>
          <p:nvPr>
            <p:ph type="body" sz="half" idx="25"/>
          </p:nvPr>
        </p:nvSpPr>
        <p:spPr>
          <a:xfrm>
            <a:off x="6807176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46" name="Text Placeholder 3"/>
          <p:cNvSpPr>
            <a:spLocks noGrp="1"/>
          </p:cNvSpPr>
          <p:nvPr>
            <p:ph type="body" sz="half" idx="26"/>
          </p:nvPr>
        </p:nvSpPr>
        <p:spPr>
          <a:xfrm>
            <a:off x="6807176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64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64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2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52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2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2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625" grpId="0" animBg="1"/>
      <p:bldP spid="1052628" grpId="0" animBg="1"/>
      <p:bldP spid="1052631" grpId="0" animBg="1"/>
      <p:bldP spid="1052634" grpId="0" animBg="1"/>
    </p:bldLst>
  </p:timing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73" name="Rectangle 12"/>
          <p:cNvSpPr/>
          <p:nvPr userDrawn="1"/>
        </p:nvSpPr>
        <p:spPr>
          <a:xfrm>
            <a:off x="4676775" y="2365375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174" name="Rectangle 13"/>
          <p:cNvSpPr/>
          <p:nvPr userDrawn="1"/>
        </p:nvSpPr>
        <p:spPr>
          <a:xfrm>
            <a:off x="6564313" y="1101725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175" name="Up Arrow Callout 14"/>
          <p:cNvSpPr/>
          <p:nvPr userDrawn="1"/>
        </p:nvSpPr>
        <p:spPr>
          <a:xfrm rot="5400000">
            <a:off x="5069682" y="704056"/>
            <a:ext cx="1225550" cy="2008187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176" name="Up Arrow Callout 17"/>
          <p:cNvSpPr/>
          <p:nvPr userDrawn="1"/>
        </p:nvSpPr>
        <p:spPr>
          <a:xfrm rot="16200000" flipH="1">
            <a:off x="6846094" y="1967706"/>
            <a:ext cx="1225550" cy="2008188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177" name="Rectangle 18"/>
          <p:cNvSpPr/>
          <p:nvPr userDrawn="1"/>
        </p:nvSpPr>
        <p:spPr>
          <a:xfrm>
            <a:off x="6564313" y="3638550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178" name="Up Arrow Callout 19"/>
          <p:cNvSpPr/>
          <p:nvPr userDrawn="1"/>
        </p:nvSpPr>
        <p:spPr>
          <a:xfrm rot="5400000">
            <a:off x="5069682" y="3240881"/>
            <a:ext cx="1225550" cy="2008187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179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18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81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784972" y="1198474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82" name="Text Placeholder 3"/>
          <p:cNvSpPr>
            <a:spLocks noGrp="1"/>
          </p:cNvSpPr>
          <p:nvPr>
            <p:ph type="body" sz="half" idx="36"/>
          </p:nvPr>
        </p:nvSpPr>
        <p:spPr>
          <a:xfrm>
            <a:off x="6657976" y="1502662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2183" name="Text Placeholder 3"/>
          <p:cNvSpPr>
            <a:spLocks noGrp="1"/>
          </p:cNvSpPr>
          <p:nvPr>
            <p:ph type="body" sz="half" idx="37"/>
          </p:nvPr>
        </p:nvSpPr>
        <p:spPr>
          <a:xfrm>
            <a:off x="6657976" y="1209674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84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6679134" y="2462105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85" name="Text Placeholder 3"/>
          <p:cNvSpPr>
            <a:spLocks noGrp="1"/>
          </p:cNvSpPr>
          <p:nvPr>
            <p:ph type="body" sz="half" idx="39"/>
          </p:nvPr>
        </p:nvSpPr>
        <p:spPr>
          <a:xfrm>
            <a:off x="4770712" y="2766292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2186" name="Text Placeholder 3"/>
          <p:cNvSpPr>
            <a:spLocks noGrp="1"/>
          </p:cNvSpPr>
          <p:nvPr>
            <p:ph type="body" sz="half" idx="40"/>
          </p:nvPr>
        </p:nvSpPr>
        <p:spPr>
          <a:xfrm>
            <a:off x="4770712" y="2473304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87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4784972" y="3745932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88" name="Text Placeholder 3"/>
          <p:cNvSpPr>
            <a:spLocks noGrp="1"/>
          </p:cNvSpPr>
          <p:nvPr>
            <p:ph type="body" sz="half" idx="42"/>
          </p:nvPr>
        </p:nvSpPr>
        <p:spPr>
          <a:xfrm>
            <a:off x="6684059" y="4029924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2189" name="Text Placeholder 3"/>
          <p:cNvSpPr>
            <a:spLocks noGrp="1"/>
          </p:cNvSpPr>
          <p:nvPr>
            <p:ph type="body" sz="half" idx="43"/>
          </p:nvPr>
        </p:nvSpPr>
        <p:spPr>
          <a:xfrm>
            <a:off x="6684059" y="3717886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52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052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1052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052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052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2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173" grpId="0" animBg="1"/>
      <p:bldP spid="1052174" grpId="0" animBg="1"/>
      <p:bldP spid="1052175" grpId="0" animBg="1"/>
      <p:bldP spid="1052176" grpId="0" animBg="1"/>
      <p:bldP spid="1052177" grpId="0" animBg="1"/>
      <p:bldP spid="1052178" grpId="0" animBg="1"/>
    </p:bldLst>
  </p:timing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Free Blank With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7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7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9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69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2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1133821"/>
            <a:ext cx="2773585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29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362429" y="1133821"/>
            <a:ext cx="2781572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30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93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80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08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82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3152772" y="1073968"/>
            <a:ext cx="5991228" cy="2131459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71" name="Rectangle 15"/>
          <p:cNvSpPr/>
          <p:nvPr userDrawn="1"/>
        </p:nvSpPr>
        <p:spPr>
          <a:xfrm>
            <a:off x="666750" y="2547938"/>
            <a:ext cx="3813175" cy="304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b="1" dirty="0"/>
          </a:p>
        </p:txBody>
      </p:sp>
      <p:sp>
        <p:nvSpPr>
          <p:cNvPr id="1052672" name="Rectangle 16"/>
          <p:cNvSpPr/>
          <p:nvPr userDrawn="1"/>
        </p:nvSpPr>
        <p:spPr>
          <a:xfrm>
            <a:off x="4681538" y="2547938"/>
            <a:ext cx="3813175" cy="30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b="1" dirty="0"/>
          </a:p>
        </p:txBody>
      </p:sp>
      <p:sp>
        <p:nvSpPr>
          <p:cNvPr id="1052673" name="Freeform 45"/>
          <p:cNvSpPr>
            <a:spLocks noEditPoints="1"/>
          </p:cNvSpPr>
          <p:nvPr userDrawn="1"/>
        </p:nvSpPr>
        <p:spPr bwMode="auto">
          <a:xfrm>
            <a:off x="666750" y="3406775"/>
            <a:ext cx="309563" cy="311150"/>
          </a:xfrm>
          <a:custGeom>
            <a:avLst/>
            <a:gdLst>
              <a:gd name="T0" fmla="*/ 855333826 w 55"/>
              <a:gd name="T1" fmla="*/ 1760260409 h 55"/>
              <a:gd name="T2" fmla="*/ 0 w 55"/>
              <a:gd name="T3" fmla="*/ 864125780 h 55"/>
              <a:gd name="T4" fmla="*/ 855333826 w 55"/>
              <a:gd name="T5" fmla="*/ 0 h 55"/>
              <a:gd name="T6" fmla="*/ 1742350018 w 55"/>
              <a:gd name="T7" fmla="*/ 864125780 h 55"/>
              <a:gd name="T8" fmla="*/ 855333826 w 55"/>
              <a:gd name="T9" fmla="*/ 1760260409 h 55"/>
              <a:gd name="T10" fmla="*/ 1425560129 w 55"/>
              <a:gd name="T11" fmla="*/ 640092123 h 55"/>
              <a:gd name="T12" fmla="*/ 1330524288 w 55"/>
              <a:gd name="T13" fmla="*/ 544082547 h 55"/>
              <a:gd name="T14" fmla="*/ 1267165184 w 55"/>
              <a:gd name="T15" fmla="*/ 512073698 h 55"/>
              <a:gd name="T16" fmla="*/ 1203806081 w 55"/>
              <a:gd name="T17" fmla="*/ 544082547 h 55"/>
              <a:gd name="T18" fmla="*/ 760297985 w 55"/>
              <a:gd name="T19" fmla="*/ 992144205 h 55"/>
              <a:gd name="T20" fmla="*/ 506867199 w 55"/>
              <a:gd name="T21" fmla="*/ 736107355 h 55"/>
              <a:gd name="T22" fmla="*/ 443508096 w 55"/>
              <a:gd name="T23" fmla="*/ 704104164 h 55"/>
              <a:gd name="T24" fmla="*/ 411825730 w 55"/>
              <a:gd name="T25" fmla="*/ 736107355 h 55"/>
              <a:gd name="T26" fmla="*/ 285113151 w 55"/>
              <a:gd name="T27" fmla="*/ 832122588 h 55"/>
              <a:gd name="T28" fmla="*/ 285113151 w 55"/>
              <a:gd name="T29" fmla="*/ 896134629 h 55"/>
              <a:gd name="T30" fmla="*/ 285113151 w 55"/>
              <a:gd name="T31" fmla="*/ 960141013 h 55"/>
              <a:gd name="T32" fmla="*/ 696938881 w 55"/>
              <a:gd name="T33" fmla="*/ 1376205135 h 55"/>
              <a:gd name="T34" fmla="*/ 760297985 w 55"/>
              <a:gd name="T35" fmla="*/ 1376205135 h 55"/>
              <a:gd name="T36" fmla="*/ 823657088 w 55"/>
              <a:gd name="T37" fmla="*/ 1376205135 h 55"/>
              <a:gd name="T38" fmla="*/ 1425560129 w 55"/>
              <a:gd name="T39" fmla="*/ 736107355 h 55"/>
              <a:gd name="T40" fmla="*/ 1457236866 w 55"/>
              <a:gd name="T41" fmla="*/ 704104164 h 55"/>
              <a:gd name="T42" fmla="*/ 142556012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674" name="Freeform 45"/>
          <p:cNvSpPr>
            <a:spLocks noEditPoints="1"/>
          </p:cNvSpPr>
          <p:nvPr userDrawn="1"/>
        </p:nvSpPr>
        <p:spPr bwMode="auto">
          <a:xfrm>
            <a:off x="666750" y="4160838"/>
            <a:ext cx="309563" cy="309562"/>
          </a:xfrm>
          <a:custGeom>
            <a:avLst/>
            <a:gdLst>
              <a:gd name="T0" fmla="*/ 855333826 w 55"/>
              <a:gd name="T1" fmla="*/ 1742338761 h 55"/>
              <a:gd name="T2" fmla="*/ 0 w 55"/>
              <a:gd name="T3" fmla="*/ 855331063 h 55"/>
              <a:gd name="T4" fmla="*/ 855333826 w 55"/>
              <a:gd name="T5" fmla="*/ 0 h 55"/>
              <a:gd name="T6" fmla="*/ 1742350018 w 55"/>
              <a:gd name="T7" fmla="*/ 855331063 h 55"/>
              <a:gd name="T8" fmla="*/ 855333826 w 55"/>
              <a:gd name="T9" fmla="*/ 1742338761 h 55"/>
              <a:gd name="T10" fmla="*/ 1425560129 w 55"/>
              <a:gd name="T11" fmla="*/ 633577731 h 55"/>
              <a:gd name="T12" fmla="*/ 1330524288 w 55"/>
              <a:gd name="T13" fmla="*/ 538542197 h 55"/>
              <a:gd name="T14" fmla="*/ 1267165184 w 55"/>
              <a:gd name="T15" fmla="*/ 506859934 h 55"/>
              <a:gd name="T16" fmla="*/ 1203806081 w 55"/>
              <a:gd name="T17" fmla="*/ 538542197 h 55"/>
              <a:gd name="T18" fmla="*/ 760297985 w 55"/>
              <a:gd name="T19" fmla="*/ 982043232 h 55"/>
              <a:gd name="T20" fmla="*/ 506867199 w 55"/>
              <a:gd name="T21" fmla="*/ 728613265 h 55"/>
              <a:gd name="T22" fmla="*/ 443508096 w 55"/>
              <a:gd name="T23" fmla="*/ 696936630 h 55"/>
              <a:gd name="T24" fmla="*/ 411825730 w 55"/>
              <a:gd name="T25" fmla="*/ 728613265 h 55"/>
              <a:gd name="T26" fmla="*/ 285113151 w 55"/>
              <a:gd name="T27" fmla="*/ 823648799 h 55"/>
              <a:gd name="T28" fmla="*/ 285113151 w 55"/>
              <a:gd name="T29" fmla="*/ 887007698 h 55"/>
              <a:gd name="T30" fmla="*/ 285113151 w 55"/>
              <a:gd name="T31" fmla="*/ 950366597 h 55"/>
              <a:gd name="T32" fmla="*/ 696938881 w 55"/>
              <a:gd name="T33" fmla="*/ 1362190996 h 55"/>
              <a:gd name="T34" fmla="*/ 760297985 w 55"/>
              <a:gd name="T35" fmla="*/ 1362190996 h 55"/>
              <a:gd name="T36" fmla="*/ 823657088 w 55"/>
              <a:gd name="T37" fmla="*/ 1362190996 h 55"/>
              <a:gd name="T38" fmla="*/ 1425560129 w 55"/>
              <a:gd name="T39" fmla="*/ 728613265 h 55"/>
              <a:gd name="T40" fmla="*/ 1457236866 w 55"/>
              <a:gd name="T41" fmla="*/ 696936630 h 55"/>
              <a:gd name="T42" fmla="*/ 1425560129 w 55"/>
              <a:gd name="T43" fmla="*/ 633577731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675" name="Freeform 45"/>
          <p:cNvSpPr>
            <a:spLocks noEditPoints="1"/>
          </p:cNvSpPr>
          <p:nvPr userDrawn="1"/>
        </p:nvSpPr>
        <p:spPr bwMode="auto">
          <a:xfrm>
            <a:off x="4681538" y="3398838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2676" name="Freeform 45"/>
          <p:cNvSpPr>
            <a:spLocks noEditPoints="1"/>
          </p:cNvSpPr>
          <p:nvPr userDrawn="1"/>
        </p:nvSpPr>
        <p:spPr bwMode="auto">
          <a:xfrm>
            <a:off x="4681538" y="4198938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267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65988" y="1132783"/>
            <a:ext cx="3800134" cy="141577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7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67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80" name="Text Placeholder 3"/>
          <p:cNvSpPr>
            <a:spLocks noGrp="1"/>
          </p:cNvSpPr>
          <p:nvPr>
            <p:ph type="body" sz="half" idx="18"/>
          </p:nvPr>
        </p:nvSpPr>
        <p:spPr>
          <a:xfrm>
            <a:off x="758508" y="2554467"/>
            <a:ext cx="362872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81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4681208" y="1132783"/>
            <a:ext cx="3800134" cy="141577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82" name="Text Placeholder 3"/>
          <p:cNvSpPr>
            <a:spLocks noGrp="1"/>
          </p:cNvSpPr>
          <p:nvPr>
            <p:ph type="body" sz="half" idx="20"/>
          </p:nvPr>
        </p:nvSpPr>
        <p:spPr>
          <a:xfrm>
            <a:off x="4773728" y="2554467"/>
            <a:ext cx="362872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83" name="Text Placeholder 3"/>
          <p:cNvSpPr>
            <a:spLocks noGrp="1"/>
          </p:cNvSpPr>
          <p:nvPr>
            <p:ph type="body" sz="half" idx="15"/>
          </p:nvPr>
        </p:nvSpPr>
        <p:spPr>
          <a:xfrm>
            <a:off x="1053155" y="3360249"/>
            <a:ext cx="3393717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84" name="Text Placeholder 3"/>
          <p:cNvSpPr>
            <a:spLocks noGrp="1"/>
          </p:cNvSpPr>
          <p:nvPr>
            <p:ph type="body" sz="half" idx="25"/>
          </p:nvPr>
        </p:nvSpPr>
        <p:spPr>
          <a:xfrm>
            <a:off x="1053154" y="3067261"/>
            <a:ext cx="3393717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85" name="Text Placeholder 3"/>
          <p:cNvSpPr>
            <a:spLocks noGrp="1"/>
          </p:cNvSpPr>
          <p:nvPr>
            <p:ph type="body" sz="half" idx="26"/>
          </p:nvPr>
        </p:nvSpPr>
        <p:spPr>
          <a:xfrm>
            <a:off x="1053155" y="4113434"/>
            <a:ext cx="3393717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86" name="Text Placeholder 3"/>
          <p:cNvSpPr>
            <a:spLocks noGrp="1"/>
          </p:cNvSpPr>
          <p:nvPr>
            <p:ph type="body" sz="half" idx="27"/>
          </p:nvPr>
        </p:nvSpPr>
        <p:spPr>
          <a:xfrm>
            <a:off x="1053154" y="3820446"/>
            <a:ext cx="3393717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87" name="Text Placeholder 3"/>
          <p:cNvSpPr>
            <a:spLocks noGrp="1"/>
          </p:cNvSpPr>
          <p:nvPr>
            <p:ph type="body" sz="half" idx="28"/>
          </p:nvPr>
        </p:nvSpPr>
        <p:spPr>
          <a:xfrm>
            <a:off x="5068375" y="3352138"/>
            <a:ext cx="3411482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88" name="Text Placeholder 3"/>
          <p:cNvSpPr>
            <a:spLocks noGrp="1"/>
          </p:cNvSpPr>
          <p:nvPr>
            <p:ph type="body" sz="half" idx="29"/>
          </p:nvPr>
        </p:nvSpPr>
        <p:spPr>
          <a:xfrm>
            <a:off x="5068374" y="3059150"/>
            <a:ext cx="341148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689" name="Text Placeholder 3"/>
          <p:cNvSpPr>
            <a:spLocks noGrp="1"/>
          </p:cNvSpPr>
          <p:nvPr>
            <p:ph type="body" sz="half" idx="30"/>
          </p:nvPr>
        </p:nvSpPr>
        <p:spPr>
          <a:xfrm>
            <a:off x="5068375" y="4152537"/>
            <a:ext cx="3411482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90" name="Text Placeholder 3"/>
          <p:cNvSpPr>
            <a:spLocks noGrp="1"/>
          </p:cNvSpPr>
          <p:nvPr>
            <p:ph type="body" sz="half" idx="31"/>
          </p:nvPr>
        </p:nvSpPr>
        <p:spPr>
          <a:xfrm>
            <a:off x="5068374" y="3859549"/>
            <a:ext cx="341148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52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2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526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526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52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526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26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52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26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26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2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26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26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2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671" grpId="0" animBg="1"/>
      <p:bldP spid="1052672" grpId="0" animBg="1"/>
      <p:bldP spid="1052673" grpId="0" animBg="1"/>
      <p:bldP spid="1052674" grpId="0" animBg="1"/>
    </p:bldLst>
  </p:timing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8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48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8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734672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89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677356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90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620040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91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562725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96" name="Rectangle 14"/>
          <p:cNvSpPr/>
          <p:nvPr userDrawn="1"/>
        </p:nvSpPr>
        <p:spPr>
          <a:xfrm>
            <a:off x="381000" y="1185863"/>
            <a:ext cx="1600200" cy="20796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97" name="Rectangle 15"/>
          <p:cNvSpPr/>
          <p:nvPr userDrawn="1"/>
        </p:nvSpPr>
        <p:spPr>
          <a:xfrm>
            <a:off x="2085975" y="1185863"/>
            <a:ext cx="1600200" cy="20796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98" name="Rectangle 17"/>
          <p:cNvSpPr/>
          <p:nvPr userDrawn="1"/>
        </p:nvSpPr>
        <p:spPr>
          <a:xfrm>
            <a:off x="3798888" y="1185863"/>
            <a:ext cx="1600200" cy="20796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99" name="Rectangle 18"/>
          <p:cNvSpPr/>
          <p:nvPr userDrawn="1"/>
        </p:nvSpPr>
        <p:spPr>
          <a:xfrm>
            <a:off x="5495925" y="1185863"/>
            <a:ext cx="1600200" cy="20796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800" name="Rectangle 19"/>
          <p:cNvSpPr/>
          <p:nvPr userDrawn="1"/>
        </p:nvSpPr>
        <p:spPr>
          <a:xfrm>
            <a:off x="7172325" y="1185863"/>
            <a:ext cx="1600200" cy="20796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80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80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803" name="Text Placeholder 3"/>
          <p:cNvSpPr>
            <a:spLocks noGrp="1"/>
          </p:cNvSpPr>
          <p:nvPr>
            <p:ph type="body" sz="half" idx="23"/>
          </p:nvPr>
        </p:nvSpPr>
        <p:spPr>
          <a:xfrm>
            <a:off x="381001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04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381000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05" name="Text Placeholder 3"/>
          <p:cNvSpPr>
            <a:spLocks noGrp="1"/>
          </p:cNvSpPr>
          <p:nvPr>
            <p:ph type="body" sz="half" idx="34"/>
          </p:nvPr>
        </p:nvSpPr>
        <p:spPr>
          <a:xfrm>
            <a:off x="2085890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06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085889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07" name="Text Placeholder 3"/>
          <p:cNvSpPr>
            <a:spLocks noGrp="1"/>
          </p:cNvSpPr>
          <p:nvPr>
            <p:ph type="body" sz="half" idx="36"/>
          </p:nvPr>
        </p:nvSpPr>
        <p:spPr>
          <a:xfrm>
            <a:off x="3799163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08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3799162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09" name="Text Placeholder 3"/>
          <p:cNvSpPr>
            <a:spLocks noGrp="1"/>
          </p:cNvSpPr>
          <p:nvPr>
            <p:ph type="body" sz="half" idx="38"/>
          </p:nvPr>
        </p:nvSpPr>
        <p:spPr>
          <a:xfrm>
            <a:off x="5495227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10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495226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11" name="Text Placeholder 3"/>
          <p:cNvSpPr>
            <a:spLocks noGrp="1"/>
          </p:cNvSpPr>
          <p:nvPr>
            <p:ph type="body" sz="half" idx="40"/>
          </p:nvPr>
        </p:nvSpPr>
        <p:spPr>
          <a:xfrm>
            <a:off x="7171626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12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7171625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1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381000" y="3028150"/>
            <a:ext cx="8390826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2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2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52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2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52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796" grpId="0" animBg="1"/>
      <p:bldP spid="1052797" grpId="0" animBg="1"/>
      <p:bldP spid="1052798" grpId="0" animBg="1"/>
      <p:bldP spid="1052799" grpId="0" animBg="1"/>
      <p:bldP spid="1052800" grpId="0" animBg="1"/>
    </p:bldLst>
  </p:timing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53" name="Rectangle 14"/>
          <p:cNvSpPr/>
          <p:nvPr userDrawn="1"/>
        </p:nvSpPr>
        <p:spPr>
          <a:xfrm>
            <a:off x="447675" y="1225550"/>
            <a:ext cx="1600200" cy="20637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954" name="Rectangle 17"/>
          <p:cNvSpPr/>
          <p:nvPr userDrawn="1"/>
        </p:nvSpPr>
        <p:spPr>
          <a:xfrm>
            <a:off x="2108200" y="1225550"/>
            <a:ext cx="1600200" cy="20637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955" name="Rectangle 18"/>
          <p:cNvSpPr/>
          <p:nvPr userDrawn="1"/>
        </p:nvSpPr>
        <p:spPr>
          <a:xfrm>
            <a:off x="3771900" y="1225550"/>
            <a:ext cx="1600200" cy="2063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956" name="Rectangle 21"/>
          <p:cNvSpPr/>
          <p:nvPr userDrawn="1"/>
        </p:nvSpPr>
        <p:spPr>
          <a:xfrm>
            <a:off x="5429250" y="1225550"/>
            <a:ext cx="1600200" cy="2063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957" name="Rectangle 22"/>
          <p:cNvSpPr/>
          <p:nvPr userDrawn="1"/>
        </p:nvSpPr>
        <p:spPr>
          <a:xfrm>
            <a:off x="7086600" y="1225550"/>
            <a:ext cx="1600200" cy="2063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95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95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60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48375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61" name="Text Placeholder 3"/>
          <p:cNvSpPr>
            <a:spLocks noGrp="1"/>
          </p:cNvSpPr>
          <p:nvPr>
            <p:ph type="body" sz="half" idx="23"/>
          </p:nvPr>
        </p:nvSpPr>
        <p:spPr>
          <a:xfrm>
            <a:off x="448375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962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2108354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63" name="Text Placeholder 3"/>
          <p:cNvSpPr>
            <a:spLocks noGrp="1"/>
          </p:cNvSpPr>
          <p:nvPr>
            <p:ph type="body" sz="half" idx="25"/>
          </p:nvPr>
        </p:nvSpPr>
        <p:spPr>
          <a:xfrm>
            <a:off x="2108354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964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77230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65" name="Text Placeholder 3"/>
          <p:cNvSpPr>
            <a:spLocks noGrp="1"/>
          </p:cNvSpPr>
          <p:nvPr>
            <p:ph type="body" sz="half" idx="27"/>
          </p:nvPr>
        </p:nvSpPr>
        <p:spPr>
          <a:xfrm>
            <a:off x="377230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966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42865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67" name="Text Placeholder 3"/>
          <p:cNvSpPr>
            <a:spLocks noGrp="1"/>
          </p:cNvSpPr>
          <p:nvPr>
            <p:ph type="body" sz="half" idx="29"/>
          </p:nvPr>
        </p:nvSpPr>
        <p:spPr>
          <a:xfrm>
            <a:off x="542865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968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08660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69" name="Text Placeholder 3"/>
          <p:cNvSpPr>
            <a:spLocks noGrp="1"/>
          </p:cNvSpPr>
          <p:nvPr>
            <p:ph type="body" sz="half" idx="31"/>
          </p:nvPr>
        </p:nvSpPr>
        <p:spPr>
          <a:xfrm>
            <a:off x="708660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970" name="Text Placeholder 3"/>
          <p:cNvSpPr>
            <a:spLocks noGrp="1"/>
          </p:cNvSpPr>
          <p:nvPr>
            <p:ph type="body" sz="half" idx="15"/>
          </p:nvPr>
        </p:nvSpPr>
        <p:spPr>
          <a:xfrm>
            <a:off x="448375" y="3486150"/>
            <a:ext cx="8238425" cy="12192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2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2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2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52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2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52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953" grpId="0" animBg="1"/>
    </p:bldLst>
  </p:timing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33" name="Rectangle 12"/>
          <p:cNvSpPr/>
          <p:nvPr userDrawn="1"/>
        </p:nvSpPr>
        <p:spPr>
          <a:xfrm>
            <a:off x="1343025" y="108743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34" name="Rectangle 13"/>
          <p:cNvSpPr/>
          <p:nvPr userDrawn="1"/>
        </p:nvSpPr>
        <p:spPr>
          <a:xfrm>
            <a:off x="654050" y="1087438"/>
            <a:ext cx="688975" cy="83661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01</a:t>
            </a:r>
          </a:p>
        </p:txBody>
      </p:sp>
      <p:sp>
        <p:nvSpPr>
          <p:cNvPr id="1052035" name="Rectangle 14"/>
          <p:cNvSpPr/>
          <p:nvPr userDrawn="1"/>
        </p:nvSpPr>
        <p:spPr>
          <a:xfrm>
            <a:off x="1343025" y="200818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36" name="Rectangle 15"/>
          <p:cNvSpPr/>
          <p:nvPr userDrawn="1"/>
        </p:nvSpPr>
        <p:spPr>
          <a:xfrm>
            <a:off x="654050" y="2008188"/>
            <a:ext cx="688975" cy="8366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02</a:t>
            </a:r>
          </a:p>
        </p:txBody>
      </p:sp>
      <p:sp>
        <p:nvSpPr>
          <p:cNvPr id="1052037" name="Rectangle 16"/>
          <p:cNvSpPr/>
          <p:nvPr userDrawn="1"/>
        </p:nvSpPr>
        <p:spPr>
          <a:xfrm>
            <a:off x="1343025" y="2932113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38" name="Rectangle 17"/>
          <p:cNvSpPr/>
          <p:nvPr userDrawn="1"/>
        </p:nvSpPr>
        <p:spPr>
          <a:xfrm>
            <a:off x="654050" y="2932113"/>
            <a:ext cx="688975" cy="83661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03</a:t>
            </a:r>
          </a:p>
        </p:txBody>
      </p:sp>
      <p:sp>
        <p:nvSpPr>
          <p:cNvPr id="1052039" name="Rectangle 18"/>
          <p:cNvSpPr/>
          <p:nvPr userDrawn="1"/>
        </p:nvSpPr>
        <p:spPr>
          <a:xfrm>
            <a:off x="1343025" y="385603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40" name="Rectangle 19"/>
          <p:cNvSpPr/>
          <p:nvPr userDrawn="1"/>
        </p:nvSpPr>
        <p:spPr>
          <a:xfrm>
            <a:off x="654050" y="3856038"/>
            <a:ext cx="688975" cy="8366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04</a:t>
            </a:r>
          </a:p>
        </p:txBody>
      </p:sp>
      <p:sp>
        <p:nvSpPr>
          <p:cNvPr id="105204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4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43" name="Text Placeholder 3"/>
          <p:cNvSpPr>
            <a:spLocks noGrp="1"/>
          </p:cNvSpPr>
          <p:nvPr>
            <p:ph type="body" sz="half" idx="28"/>
          </p:nvPr>
        </p:nvSpPr>
        <p:spPr>
          <a:xfrm>
            <a:off x="1453168" y="1446213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044" name="Text Placeholder 3"/>
          <p:cNvSpPr>
            <a:spLocks noGrp="1"/>
          </p:cNvSpPr>
          <p:nvPr>
            <p:ph type="body" sz="half" idx="29"/>
          </p:nvPr>
        </p:nvSpPr>
        <p:spPr>
          <a:xfrm>
            <a:off x="1453167" y="115322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45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181599" y="1090708"/>
            <a:ext cx="3285925" cy="357754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46" name="Text Placeholder 3"/>
          <p:cNvSpPr>
            <a:spLocks noGrp="1"/>
          </p:cNvSpPr>
          <p:nvPr>
            <p:ph type="body" sz="half" idx="33"/>
          </p:nvPr>
        </p:nvSpPr>
        <p:spPr>
          <a:xfrm>
            <a:off x="1453168" y="236743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047" name="Text Placeholder 3"/>
          <p:cNvSpPr>
            <a:spLocks noGrp="1"/>
          </p:cNvSpPr>
          <p:nvPr>
            <p:ph type="body" sz="half" idx="34"/>
          </p:nvPr>
        </p:nvSpPr>
        <p:spPr>
          <a:xfrm>
            <a:off x="1453167" y="207445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48" name="Text Placeholder 3"/>
          <p:cNvSpPr>
            <a:spLocks noGrp="1"/>
          </p:cNvSpPr>
          <p:nvPr>
            <p:ph type="body" sz="half" idx="35"/>
          </p:nvPr>
        </p:nvSpPr>
        <p:spPr>
          <a:xfrm>
            <a:off x="1453168" y="3291463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049" name="Text Placeholder 3"/>
          <p:cNvSpPr>
            <a:spLocks noGrp="1"/>
          </p:cNvSpPr>
          <p:nvPr>
            <p:ph type="body" sz="half" idx="36"/>
          </p:nvPr>
        </p:nvSpPr>
        <p:spPr>
          <a:xfrm>
            <a:off x="1453167" y="299847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50" name="Text Placeholder 3"/>
          <p:cNvSpPr>
            <a:spLocks noGrp="1"/>
          </p:cNvSpPr>
          <p:nvPr>
            <p:ph type="body" sz="half" idx="37"/>
          </p:nvPr>
        </p:nvSpPr>
        <p:spPr>
          <a:xfrm>
            <a:off x="1453168" y="421548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051" name="Text Placeholder 3"/>
          <p:cNvSpPr>
            <a:spLocks noGrp="1"/>
          </p:cNvSpPr>
          <p:nvPr>
            <p:ph type="body" sz="half" idx="38"/>
          </p:nvPr>
        </p:nvSpPr>
        <p:spPr>
          <a:xfrm>
            <a:off x="1453167" y="392250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520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20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20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20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520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52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520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520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520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520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520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520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520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520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033" grpId="0" animBg="1"/>
      <p:bldP spid="1052034" grpId="0" animBg="1"/>
      <p:bldP spid="1052035" grpId="0" animBg="1"/>
      <p:bldP spid="1052036" grpId="0" animBg="1"/>
      <p:bldP spid="1052037" grpId="0" animBg="1"/>
      <p:bldP spid="1052038" grpId="0" animBg="1"/>
      <p:bldP spid="1052039" grpId="0" animBg="1"/>
      <p:bldP spid="1052040" grpId="0" animBg="1"/>
    </p:bldLst>
  </p:timing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2" name="Group 25"/>
          <p:cNvGrpSpPr/>
          <p:nvPr userDrawn="1"/>
        </p:nvGrpSpPr>
        <p:grpSpPr bwMode="auto">
          <a:xfrm>
            <a:off x="4676775" y="2573338"/>
            <a:ext cx="3810000" cy="914400"/>
            <a:chOff x="648100" y="3562350"/>
            <a:chExt cx="3583374" cy="914400"/>
          </a:xfrm>
        </p:grpSpPr>
        <p:sp>
          <p:nvSpPr>
            <p:cNvPr id="1052918" name="Rectangle 11"/>
            <p:cNvSpPr/>
            <p:nvPr userDrawn="1"/>
          </p:nvSpPr>
          <p:spPr>
            <a:xfrm>
              <a:off x="800393" y="3562350"/>
              <a:ext cx="3431081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2919" name="Rectangle 12"/>
            <p:cNvSpPr/>
            <p:nvPr userDrawn="1"/>
          </p:nvSpPr>
          <p:spPr>
            <a:xfrm>
              <a:off x="648100" y="3562350"/>
              <a:ext cx="152293" cy="91440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943" name="Group 25"/>
          <p:cNvGrpSpPr/>
          <p:nvPr userDrawn="1"/>
        </p:nvGrpSpPr>
        <p:grpSpPr bwMode="auto">
          <a:xfrm>
            <a:off x="4676775" y="3622675"/>
            <a:ext cx="3810000" cy="914400"/>
            <a:chOff x="648100" y="3562350"/>
            <a:chExt cx="3583374" cy="914400"/>
          </a:xfrm>
        </p:grpSpPr>
        <p:sp>
          <p:nvSpPr>
            <p:cNvPr id="1052920" name="Rectangle 14"/>
            <p:cNvSpPr/>
            <p:nvPr userDrawn="1"/>
          </p:nvSpPr>
          <p:spPr>
            <a:xfrm>
              <a:off x="800393" y="3562350"/>
              <a:ext cx="3431081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2921" name="Rectangle 19"/>
            <p:cNvSpPr/>
            <p:nvPr userDrawn="1"/>
          </p:nvSpPr>
          <p:spPr>
            <a:xfrm>
              <a:off x="648100" y="3562350"/>
              <a:ext cx="152293" cy="9144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92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7700" y="1278154"/>
            <a:ext cx="3810000" cy="32747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2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92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25" name="Text Placeholder 3"/>
          <p:cNvSpPr>
            <a:spLocks noGrp="1"/>
          </p:cNvSpPr>
          <p:nvPr>
            <p:ph type="body" sz="half" idx="16"/>
          </p:nvPr>
        </p:nvSpPr>
        <p:spPr>
          <a:xfrm>
            <a:off x="4948442" y="297161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926" name="Text Placeholder 3"/>
          <p:cNvSpPr>
            <a:spLocks noGrp="1"/>
          </p:cNvSpPr>
          <p:nvPr>
            <p:ph type="body" sz="half" idx="25"/>
          </p:nvPr>
        </p:nvSpPr>
        <p:spPr>
          <a:xfrm>
            <a:off x="4948441" y="267863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27" name="Text Placeholder 3"/>
          <p:cNvSpPr>
            <a:spLocks noGrp="1"/>
          </p:cNvSpPr>
          <p:nvPr>
            <p:ph type="body" sz="half" idx="26"/>
          </p:nvPr>
        </p:nvSpPr>
        <p:spPr>
          <a:xfrm>
            <a:off x="4704523" y="1571141"/>
            <a:ext cx="3782252" cy="850013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928" name="Text Placeholder 3"/>
          <p:cNvSpPr>
            <a:spLocks noGrp="1"/>
          </p:cNvSpPr>
          <p:nvPr>
            <p:ph type="body" sz="half" idx="27"/>
          </p:nvPr>
        </p:nvSpPr>
        <p:spPr>
          <a:xfrm>
            <a:off x="4704522" y="1278154"/>
            <a:ext cx="378225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29" name="Text Placeholder 3"/>
          <p:cNvSpPr>
            <a:spLocks noGrp="1"/>
          </p:cNvSpPr>
          <p:nvPr>
            <p:ph type="body" sz="half" idx="28"/>
          </p:nvPr>
        </p:nvSpPr>
        <p:spPr>
          <a:xfrm>
            <a:off x="4948442" y="4021355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930" name="Text Placeholder 3"/>
          <p:cNvSpPr>
            <a:spLocks noGrp="1"/>
          </p:cNvSpPr>
          <p:nvPr>
            <p:ph type="body" sz="half" idx="29"/>
          </p:nvPr>
        </p:nvSpPr>
        <p:spPr>
          <a:xfrm>
            <a:off x="4948441" y="3728367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82" name="Rectangle 9"/>
          <p:cNvSpPr/>
          <p:nvPr userDrawn="1"/>
        </p:nvSpPr>
        <p:spPr>
          <a:xfrm>
            <a:off x="428625" y="1147763"/>
            <a:ext cx="4086225" cy="18621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383" name="Rectangle 13"/>
          <p:cNvSpPr/>
          <p:nvPr userDrawn="1"/>
        </p:nvSpPr>
        <p:spPr>
          <a:xfrm>
            <a:off x="4606925" y="1147763"/>
            <a:ext cx="4084638" cy="18621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38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38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8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29124" y="3009254"/>
            <a:ext cx="4085123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87" name="Text Placeholder 3"/>
          <p:cNvSpPr>
            <a:spLocks noGrp="1"/>
          </p:cNvSpPr>
          <p:nvPr>
            <p:ph type="body" sz="half" idx="22"/>
          </p:nvPr>
        </p:nvSpPr>
        <p:spPr>
          <a:xfrm>
            <a:off x="558246" y="1539366"/>
            <a:ext cx="384169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388" name="Text Placeholder 3"/>
          <p:cNvSpPr>
            <a:spLocks noGrp="1"/>
          </p:cNvSpPr>
          <p:nvPr>
            <p:ph type="body" sz="half" idx="23"/>
          </p:nvPr>
        </p:nvSpPr>
        <p:spPr>
          <a:xfrm>
            <a:off x="558246" y="1273894"/>
            <a:ext cx="384169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389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606502" y="3009254"/>
            <a:ext cx="4085123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90" name="Text Placeholder 3"/>
          <p:cNvSpPr>
            <a:spLocks noGrp="1"/>
          </p:cNvSpPr>
          <p:nvPr>
            <p:ph type="body" sz="half" idx="34"/>
          </p:nvPr>
        </p:nvSpPr>
        <p:spPr>
          <a:xfrm>
            <a:off x="4735624" y="1539366"/>
            <a:ext cx="384169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391" name="Text Placeholder 3"/>
          <p:cNvSpPr>
            <a:spLocks noGrp="1"/>
          </p:cNvSpPr>
          <p:nvPr>
            <p:ph type="body" sz="half" idx="35"/>
          </p:nvPr>
        </p:nvSpPr>
        <p:spPr>
          <a:xfrm>
            <a:off x="4735624" y="1273894"/>
            <a:ext cx="384169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2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2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382" grpId="0" animBg="1"/>
      <p:bldP spid="1052383" grpId="0" animBg="1"/>
    </p:bldLst>
  </p:timing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8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98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90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48374" y="3127238"/>
            <a:ext cx="8238425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91" name="Text Placeholder 3"/>
          <p:cNvSpPr>
            <a:spLocks noGrp="1"/>
          </p:cNvSpPr>
          <p:nvPr>
            <p:ph type="body" sz="half" idx="22"/>
          </p:nvPr>
        </p:nvSpPr>
        <p:spPr>
          <a:xfrm>
            <a:off x="445175" y="1531562"/>
            <a:ext cx="4050625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992" name="Text Placeholder 3"/>
          <p:cNvSpPr>
            <a:spLocks noGrp="1"/>
          </p:cNvSpPr>
          <p:nvPr>
            <p:ph type="body" sz="half" idx="23"/>
          </p:nvPr>
        </p:nvSpPr>
        <p:spPr>
          <a:xfrm>
            <a:off x="445175" y="1236594"/>
            <a:ext cx="405062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993" name="Text Placeholder 3"/>
          <p:cNvSpPr>
            <a:spLocks noGrp="1"/>
          </p:cNvSpPr>
          <p:nvPr>
            <p:ph type="body" sz="half" idx="33"/>
          </p:nvPr>
        </p:nvSpPr>
        <p:spPr>
          <a:xfrm>
            <a:off x="4648201" y="1531562"/>
            <a:ext cx="403860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994" name="Text Placeholder 3"/>
          <p:cNvSpPr>
            <a:spLocks noGrp="1"/>
          </p:cNvSpPr>
          <p:nvPr>
            <p:ph type="body" sz="half" idx="34"/>
          </p:nvPr>
        </p:nvSpPr>
        <p:spPr>
          <a:xfrm>
            <a:off x="4648201" y="1236594"/>
            <a:ext cx="40386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0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20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0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57725" y="1132776"/>
            <a:ext cx="2466475" cy="1148414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06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57725" y="2380050"/>
            <a:ext cx="2466475" cy="114841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07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7726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208" name="Text Placeholder 3"/>
          <p:cNvSpPr>
            <a:spLocks noGrp="1"/>
          </p:cNvSpPr>
          <p:nvPr>
            <p:ph type="body" sz="half" idx="27"/>
          </p:nvPr>
        </p:nvSpPr>
        <p:spPr>
          <a:xfrm>
            <a:off x="657725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09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3331744" y="1132776"/>
            <a:ext cx="2466475" cy="1148414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10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3331744" y="2380050"/>
            <a:ext cx="2466475" cy="1148414"/>
          </a:xfrm>
          <a:prstGeom prst="rect">
            <a:avLst/>
          </a:prstGeom>
          <a:solidFill>
            <a:schemeClr val="accent5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11" name="Text Placeholder 3"/>
          <p:cNvSpPr>
            <a:spLocks noGrp="1"/>
          </p:cNvSpPr>
          <p:nvPr>
            <p:ph type="body" sz="half" idx="28"/>
          </p:nvPr>
        </p:nvSpPr>
        <p:spPr>
          <a:xfrm>
            <a:off x="3327734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212" name="Text Placeholder 3"/>
          <p:cNvSpPr>
            <a:spLocks noGrp="1"/>
          </p:cNvSpPr>
          <p:nvPr>
            <p:ph type="body" sz="half" idx="29"/>
          </p:nvPr>
        </p:nvSpPr>
        <p:spPr>
          <a:xfrm>
            <a:off x="3327733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13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6005763" y="1132776"/>
            <a:ext cx="2466475" cy="114841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14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6005763" y="2380050"/>
            <a:ext cx="2466475" cy="1148414"/>
          </a:xfrm>
          <a:prstGeom prst="rect">
            <a:avLst/>
          </a:prstGeom>
          <a:solidFill>
            <a:schemeClr val="accent6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15" name="Text Placeholder 3"/>
          <p:cNvSpPr>
            <a:spLocks noGrp="1"/>
          </p:cNvSpPr>
          <p:nvPr>
            <p:ph type="body" sz="half" idx="30"/>
          </p:nvPr>
        </p:nvSpPr>
        <p:spPr>
          <a:xfrm>
            <a:off x="6005764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216" name="Text Placeholder 3"/>
          <p:cNvSpPr>
            <a:spLocks noGrp="1"/>
          </p:cNvSpPr>
          <p:nvPr>
            <p:ph type="body" sz="half" idx="31"/>
          </p:nvPr>
        </p:nvSpPr>
        <p:spPr>
          <a:xfrm>
            <a:off x="6005763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1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41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1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57725" y="1132776"/>
            <a:ext cx="3806120" cy="1148414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1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57725" y="2380050"/>
            <a:ext cx="3806120" cy="1148414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16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7726" y="3977263"/>
            <a:ext cx="3812308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417" name="Text Placeholder 3"/>
          <p:cNvSpPr>
            <a:spLocks noGrp="1"/>
          </p:cNvSpPr>
          <p:nvPr>
            <p:ph type="body" sz="half" idx="27"/>
          </p:nvPr>
        </p:nvSpPr>
        <p:spPr>
          <a:xfrm>
            <a:off x="657725" y="3684275"/>
            <a:ext cx="381230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18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4682763" y="1132776"/>
            <a:ext cx="3806120" cy="114841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19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4682763" y="2380050"/>
            <a:ext cx="3806120" cy="114841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20" name="Text Placeholder 3"/>
          <p:cNvSpPr>
            <a:spLocks noGrp="1"/>
          </p:cNvSpPr>
          <p:nvPr>
            <p:ph type="body" sz="half" idx="30"/>
          </p:nvPr>
        </p:nvSpPr>
        <p:spPr>
          <a:xfrm>
            <a:off x="4682764" y="3977263"/>
            <a:ext cx="3812308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421" name="Text Placeholder 3"/>
          <p:cNvSpPr>
            <a:spLocks noGrp="1"/>
          </p:cNvSpPr>
          <p:nvPr>
            <p:ph type="body" sz="half" idx="31"/>
          </p:nvPr>
        </p:nvSpPr>
        <p:spPr>
          <a:xfrm>
            <a:off x="4682763" y="3684275"/>
            <a:ext cx="381230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12" name="Rectangle 19"/>
          <p:cNvSpPr/>
          <p:nvPr userDrawn="1"/>
        </p:nvSpPr>
        <p:spPr>
          <a:xfrm>
            <a:off x="542925" y="1839913"/>
            <a:ext cx="1905000" cy="2760662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113" name="Rectangle 20"/>
          <p:cNvSpPr/>
          <p:nvPr userDrawn="1"/>
        </p:nvSpPr>
        <p:spPr>
          <a:xfrm>
            <a:off x="2590800" y="1839913"/>
            <a:ext cx="1905000" cy="2760662"/>
          </a:xfrm>
          <a:prstGeom prst="rect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114" name="Rectangle 21"/>
          <p:cNvSpPr/>
          <p:nvPr userDrawn="1"/>
        </p:nvSpPr>
        <p:spPr>
          <a:xfrm>
            <a:off x="4648200" y="1839913"/>
            <a:ext cx="1905000" cy="2760662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115" name="Rectangle 22"/>
          <p:cNvSpPr/>
          <p:nvPr userDrawn="1"/>
        </p:nvSpPr>
        <p:spPr>
          <a:xfrm>
            <a:off x="6711950" y="1839913"/>
            <a:ext cx="1905000" cy="2760662"/>
          </a:xfrm>
          <a:prstGeom prst="rect">
            <a:avLst/>
          </a:prstGeom>
          <a:solidFill>
            <a:schemeClr val="accent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848" name="Group 12"/>
          <p:cNvGrpSpPr/>
          <p:nvPr userDrawn="1"/>
        </p:nvGrpSpPr>
        <p:grpSpPr bwMode="auto">
          <a:xfrm>
            <a:off x="542925" y="1436688"/>
            <a:ext cx="1905000" cy="403225"/>
            <a:chOff x="609600" y="1276350"/>
            <a:chExt cx="1905000" cy="403331"/>
          </a:xfrm>
        </p:grpSpPr>
        <p:sp>
          <p:nvSpPr>
            <p:cNvPr id="1052116" name="Rectangle 24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2117" name="Isosceles Triangle 25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849" name="Group 20"/>
          <p:cNvGrpSpPr/>
          <p:nvPr userDrawn="1"/>
        </p:nvGrpSpPr>
        <p:grpSpPr bwMode="auto">
          <a:xfrm>
            <a:off x="2590800" y="1436688"/>
            <a:ext cx="1905000" cy="403225"/>
            <a:chOff x="609600" y="1276350"/>
            <a:chExt cx="1905000" cy="403331"/>
          </a:xfrm>
        </p:grpSpPr>
        <p:sp>
          <p:nvSpPr>
            <p:cNvPr id="1052118" name="Rectangle 28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2119" name="Isosceles Triangle 29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850" name="Group 32"/>
          <p:cNvGrpSpPr/>
          <p:nvPr userDrawn="1"/>
        </p:nvGrpSpPr>
        <p:grpSpPr bwMode="auto">
          <a:xfrm>
            <a:off x="4648200" y="1436688"/>
            <a:ext cx="1905000" cy="403225"/>
            <a:chOff x="609600" y="1276350"/>
            <a:chExt cx="1905000" cy="403331"/>
          </a:xfrm>
        </p:grpSpPr>
        <p:sp>
          <p:nvSpPr>
            <p:cNvPr id="1052120" name="Rectangle 33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2121" name="Isosceles Triangle 34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851" name="Group 39"/>
          <p:cNvGrpSpPr/>
          <p:nvPr userDrawn="1"/>
        </p:nvGrpSpPr>
        <p:grpSpPr bwMode="auto">
          <a:xfrm>
            <a:off x="6711950" y="1436688"/>
            <a:ext cx="1905000" cy="403225"/>
            <a:chOff x="609600" y="1276350"/>
            <a:chExt cx="1905000" cy="403331"/>
          </a:xfrm>
        </p:grpSpPr>
        <p:sp>
          <p:nvSpPr>
            <p:cNvPr id="1052122" name="Rectangle 39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2123" name="Isosceles Triangle 40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12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9144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25" name="Text Placeholder 3"/>
          <p:cNvSpPr>
            <a:spLocks noGrp="1"/>
          </p:cNvSpPr>
          <p:nvPr>
            <p:ph type="body" sz="half" idx="16"/>
          </p:nvPr>
        </p:nvSpPr>
        <p:spPr>
          <a:xfrm>
            <a:off x="638175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26" name="Text Placeholder 3"/>
          <p:cNvSpPr>
            <a:spLocks noGrp="1"/>
          </p:cNvSpPr>
          <p:nvPr>
            <p:ph type="body" sz="half" idx="17"/>
          </p:nvPr>
        </p:nvSpPr>
        <p:spPr>
          <a:xfrm>
            <a:off x="638175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127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9718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28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86050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29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86050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130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0292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31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43450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32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43450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133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70866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34" name="Text Placeholder 3"/>
          <p:cNvSpPr>
            <a:spLocks noGrp="1"/>
          </p:cNvSpPr>
          <p:nvPr>
            <p:ph type="body" sz="half" idx="25"/>
          </p:nvPr>
        </p:nvSpPr>
        <p:spPr>
          <a:xfrm>
            <a:off x="6807176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35" name="Text Placeholder 3"/>
          <p:cNvSpPr>
            <a:spLocks noGrp="1"/>
          </p:cNvSpPr>
          <p:nvPr>
            <p:ph type="body" sz="half" idx="26"/>
          </p:nvPr>
        </p:nvSpPr>
        <p:spPr>
          <a:xfrm>
            <a:off x="6807176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13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13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38" name="Text Placeholder 3"/>
          <p:cNvSpPr>
            <a:spLocks noGrp="1"/>
          </p:cNvSpPr>
          <p:nvPr>
            <p:ph type="body" sz="half" idx="27"/>
          </p:nvPr>
        </p:nvSpPr>
        <p:spPr>
          <a:xfrm>
            <a:off x="638175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39" name="Text Placeholder 3"/>
          <p:cNvSpPr>
            <a:spLocks noGrp="1"/>
          </p:cNvSpPr>
          <p:nvPr>
            <p:ph type="body" sz="half" idx="28"/>
          </p:nvPr>
        </p:nvSpPr>
        <p:spPr>
          <a:xfrm>
            <a:off x="2686050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40" name="Text Placeholder 3"/>
          <p:cNvSpPr>
            <a:spLocks noGrp="1"/>
          </p:cNvSpPr>
          <p:nvPr>
            <p:ph type="body" sz="half" idx="29"/>
          </p:nvPr>
        </p:nvSpPr>
        <p:spPr>
          <a:xfrm>
            <a:off x="4743450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41" name="Text Placeholder 3"/>
          <p:cNvSpPr>
            <a:spLocks noGrp="1"/>
          </p:cNvSpPr>
          <p:nvPr>
            <p:ph type="body" sz="half" idx="30"/>
          </p:nvPr>
        </p:nvSpPr>
        <p:spPr>
          <a:xfrm>
            <a:off x="6807176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2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52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2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2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112" grpId="0" animBg="1"/>
      <p:bldP spid="1052113" grpId="0" animBg="1"/>
      <p:bldP spid="1052114" grpId="0" animBg="1"/>
      <p:bldP spid="1052115" grpId="0" animBg="1"/>
    </p:bldLst>
  </p:timing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40" name="Oval 11"/>
          <p:cNvSpPr/>
          <p:nvPr userDrawn="1"/>
        </p:nvSpPr>
        <p:spPr>
          <a:xfrm>
            <a:off x="2733675" y="165735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441" name="Freeform 104"/>
          <p:cNvSpPr>
            <a:spLocks noEditPoints="1"/>
          </p:cNvSpPr>
          <p:nvPr userDrawn="1"/>
        </p:nvSpPr>
        <p:spPr bwMode="auto">
          <a:xfrm>
            <a:off x="1624013" y="3184525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442" name="Freeform 154"/>
          <p:cNvSpPr/>
          <p:nvPr userDrawn="1"/>
        </p:nvSpPr>
        <p:spPr bwMode="auto">
          <a:xfrm>
            <a:off x="1897063" y="3203575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443" name="Freeform 188"/>
          <p:cNvSpPr/>
          <p:nvPr userDrawn="1"/>
        </p:nvSpPr>
        <p:spPr bwMode="auto">
          <a:xfrm>
            <a:off x="2163763" y="3190875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2444" name="Freeform 65"/>
          <p:cNvSpPr>
            <a:spLocks noEditPoints="1"/>
          </p:cNvSpPr>
          <p:nvPr userDrawn="1"/>
        </p:nvSpPr>
        <p:spPr bwMode="auto">
          <a:xfrm>
            <a:off x="2432050" y="3181350"/>
            <a:ext cx="206375" cy="217488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2445" name="Oval 16"/>
          <p:cNvSpPr/>
          <p:nvPr userDrawn="1"/>
        </p:nvSpPr>
        <p:spPr>
          <a:xfrm>
            <a:off x="4579938" y="165735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446" name="Freeform 104"/>
          <p:cNvSpPr>
            <a:spLocks noEditPoints="1"/>
          </p:cNvSpPr>
          <p:nvPr userDrawn="1"/>
        </p:nvSpPr>
        <p:spPr bwMode="auto">
          <a:xfrm>
            <a:off x="6416675" y="3184525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447" name="Freeform 154"/>
          <p:cNvSpPr/>
          <p:nvPr userDrawn="1"/>
        </p:nvSpPr>
        <p:spPr bwMode="auto">
          <a:xfrm>
            <a:off x="6689725" y="3203575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448" name="Freeform 188"/>
          <p:cNvSpPr/>
          <p:nvPr userDrawn="1"/>
        </p:nvSpPr>
        <p:spPr bwMode="auto">
          <a:xfrm>
            <a:off x="6956425" y="3190875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2449" name="Freeform 65"/>
          <p:cNvSpPr>
            <a:spLocks noEditPoints="1"/>
          </p:cNvSpPr>
          <p:nvPr userDrawn="1"/>
        </p:nvSpPr>
        <p:spPr bwMode="auto">
          <a:xfrm>
            <a:off x="7224713" y="3181350"/>
            <a:ext cx="206375" cy="217488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cxnSp>
        <p:nvCxnSpPr>
          <p:cNvPr id="3145887" name="Straight Connector 21"/>
          <p:cNvCxnSpPr>
            <a:cxnSpLocks/>
          </p:cNvCxnSpPr>
          <p:nvPr userDrawn="1"/>
        </p:nvCxnSpPr>
        <p:spPr>
          <a:xfrm rot="10800000">
            <a:off x="1758950" y="1389063"/>
            <a:ext cx="2546350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88" name="Straight Connector 25"/>
          <p:cNvCxnSpPr>
            <a:cxnSpLocks/>
          </p:cNvCxnSpPr>
          <p:nvPr userDrawn="1"/>
        </p:nvCxnSpPr>
        <p:spPr>
          <a:xfrm rot="10800000">
            <a:off x="4838700" y="1390650"/>
            <a:ext cx="2536825" cy="31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3" name="Group 26"/>
          <p:cNvGrpSpPr/>
          <p:nvPr userDrawn="1"/>
        </p:nvGrpSpPr>
        <p:grpSpPr bwMode="auto">
          <a:xfrm>
            <a:off x="4305300" y="1123950"/>
            <a:ext cx="533400" cy="533400"/>
            <a:chOff x="4305300" y="1123950"/>
            <a:chExt cx="533400" cy="533400"/>
          </a:xfrm>
        </p:grpSpPr>
        <p:sp>
          <p:nvSpPr>
            <p:cNvPr id="1052450" name="Freeform 109"/>
            <p:cNvSpPr>
              <a:spLocks noEditPoints="1"/>
            </p:cNvSpPr>
            <p:nvPr userDrawn="1"/>
          </p:nvSpPr>
          <p:spPr bwMode="auto">
            <a:xfrm>
              <a:off x="4427538" y="1187450"/>
              <a:ext cx="288925" cy="32543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2451" name="Oval 2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45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45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54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812380" y="173591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55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1000" y="1823852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56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1000" y="2409826"/>
            <a:ext cx="2248039" cy="6953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457" name="Text Placeholder 3"/>
          <p:cNvSpPr>
            <a:spLocks noGrp="1"/>
          </p:cNvSpPr>
          <p:nvPr>
            <p:ph type="body" sz="half" idx="30"/>
          </p:nvPr>
        </p:nvSpPr>
        <p:spPr>
          <a:xfrm>
            <a:off x="381000" y="2116839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58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657725" y="173591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59" name="Text Placeholder 3"/>
          <p:cNvSpPr>
            <a:spLocks noGrp="1"/>
          </p:cNvSpPr>
          <p:nvPr>
            <p:ph type="body" sz="half" idx="32"/>
          </p:nvPr>
        </p:nvSpPr>
        <p:spPr>
          <a:xfrm>
            <a:off x="6410325" y="1823852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60" name="Text Placeholder 3"/>
          <p:cNvSpPr>
            <a:spLocks noGrp="1"/>
          </p:cNvSpPr>
          <p:nvPr>
            <p:ph type="body" sz="half" idx="33"/>
          </p:nvPr>
        </p:nvSpPr>
        <p:spPr>
          <a:xfrm>
            <a:off x="6410325" y="2409826"/>
            <a:ext cx="2352675" cy="6953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461" name="Text Placeholder 3"/>
          <p:cNvSpPr>
            <a:spLocks noGrp="1"/>
          </p:cNvSpPr>
          <p:nvPr>
            <p:ph type="body" sz="half" idx="34"/>
          </p:nvPr>
        </p:nvSpPr>
        <p:spPr>
          <a:xfrm>
            <a:off x="6410325" y="2116839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45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45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2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2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2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2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2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2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2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2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2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2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2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2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2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2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2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2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2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2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2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2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2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2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2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2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52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2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52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2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2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2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440" grpId="0" animBg="1"/>
      <p:bldP spid="1052441" grpId="0" animBg="1"/>
      <p:bldP spid="1052442" grpId="0" animBg="1"/>
      <p:bldP spid="1052445" grpId="0" animBg="1"/>
      <p:bldP spid="1052446" grpId="0" animBg="1"/>
      <p:bldP spid="1052447" grpId="0" animBg="1"/>
    </p:bldLst>
  </p:timing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83" name="Oval 19"/>
          <p:cNvSpPr/>
          <p:nvPr userDrawn="1"/>
        </p:nvSpPr>
        <p:spPr>
          <a:xfrm>
            <a:off x="2795588" y="1446213"/>
            <a:ext cx="1590675" cy="15890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84" name="Freeform 104"/>
          <p:cNvSpPr>
            <a:spLocks noEditPoints="1"/>
          </p:cNvSpPr>
          <p:nvPr userDrawn="1"/>
        </p:nvSpPr>
        <p:spPr bwMode="auto">
          <a:xfrm>
            <a:off x="1624013" y="2738438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085" name="Freeform 154"/>
          <p:cNvSpPr/>
          <p:nvPr userDrawn="1"/>
        </p:nvSpPr>
        <p:spPr bwMode="auto">
          <a:xfrm>
            <a:off x="1897063" y="2757488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086" name="Freeform 188"/>
          <p:cNvSpPr/>
          <p:nvPr userDrawn="1"/>
        </p:nvSpPr>
        <p:spPr bwMode="auto">
          <a:xfrm>
            <a:off x="2163763" y="2744788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087" name="Freeform 65"/>
          <p:cNvSpPr>
            <a:spLocks noEditPoints="1"/>
          </p:cNvSpPr>
          <p:nvPr userDrawn="1"/>
        </p:nvSpPr>
        <p:spPr bwMode="auto">
          <a:xfrm>
            <a:off x="2432050" y="2735263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088" name="Oval 27"/>
          <p:cNvSpPr/>
          <p:nvPr userDrawn="1"/>
        </p:nvSpPr>
        <p:spPr>
          <a:xfrm>
            <a:off x="4641850" y="1446213"/>
            <a:ext cx="1589088" cy="15890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89" name="Freeform 104"/>
          <p:cNvSpPr>
            <a:spLocks noEditPoints="1"/>
          </p:cNvSpPr>
          <p:nvPr userDrawn="1"/>
        </p:nvSpPr>
        <p:spPr bwMode="auto">
          <a:xfrm>
            <a:off x="6416675" y="2738438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090" name="Freeform 154"/>
          <p:cNvSpPr/>
          <p:nvPr userDrawn="1"/>
        </p:nvSpPr>
        <p:spPr bwMode="auto">
          <a:xfrm>
            <a:off x="6689725" y="2757488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091" name="Freeform 188"/>
          <p:cNvSpPr/>
          <p:nvPr userDrawn="1"/>
        </p:nvSpPr>
        <p:spPr bwMode="auto">
          <a:xfrm>
            <a:off x="6956425" y="2744788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092" name="Freeform 65"/>
          <p:cNvSpPr>
            <a:spLocks noEditPoints="1"/>
          </p:cNvSpPr>
          <p:nvPr userDrawn="1"/>
        </p:nvSpPr>
        <p:spPr bwMode="auto">
          <a:xfrm>
            <a:off x="7224713" y="2735263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cxnSp>
        <p:nvCxnSpPr>
          <p:cNvPr id="3145911" name="Straight Connector 41"/>
          <p:cNvCxnSpPr>
            <a:cxnSpLocks/>
          </p:cNvCxnSpPr>
          <p:nvPr userDrawn="1"/>
        </p:nvCxnSpPr>
        <p:spPr>
          <a:xfrm rot="10800000">
            <a:off x="1758950" y="1228725"/>
            <a:ext cx="254635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12" name="Straight Connector 42"/>
          <p:cNvCxnSpPr>
            <a:cxnSpLocks/>
          </p:cNvCxnSpPr>
          <p:nvPr userDrawn="1"/>
        </p:nvCxnSpPr>
        <p:spPr>
          <a:xfrm rot="10800000">
            <a:off x="4838700" y="1228725"/>
            <a:ext cx="2536825" cy="31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5" name="Group 62"/>
          <p:cNvGrpSpPr/>
          <p:nvPr userDrawn="1"/>
        </p:nvGrpSpPr>
        <p:grpSpPr bwMode="auto">
          <a:xfrm>
            <a:off x="4305300" y="962025"/>
            <a:ext cx="533400" cy="533400"/>
            <a:chOff x="4305300" y="1123950"/>
            <a:chExt cx="533400" cy="533400"/>
          </a:xfrm>
        </p:grpSpPr>
        <p:sp>
          <p:nvSpPr>
            <p:cNvPr id="1053093" name="Freeform 109"/>
            <p:cNvSpPr>
              <a:spLocks noEditPoints="1"/>
            </p:cNvSpPr>
            <p:nvPr userDrawn="1"/>
          </p:nvSpPr>
          <p:spPr bwMode="auto">
            <a:xfrm>
              <a:off x="4427538" y="1187450"/>
              <a:ext cx="288925" cy="32543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94" name="Oval 45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3095" name="Oval 47"/>
          <p:cNvSpPr/>
          <p:nvPr userDrawn="1"/>
        </p:nvSpPr>
        <p:spPr>
          <a:xfrm>
            <a:off x="2795588" y="3117850"/>
            <a:ext cx="1590675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96" name="Freeform 104"/>
          <p:cNvSpPr>
            <a:spLocks noEditPoints="1"/>
          </p:cNvSpPr>
          <p:nvPr userDrawn="1"/>
        </p:nvSpPr>
        <p:spPr bwMode="auto">
          <a:xfrm>
            <a:off x="1624013" y="4424363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097" name="Freeform 154"/>
          <p:cNvSpPr/>
          <p:nvPr userDrawn="1"/>
        </p:nvSpPr>
        <p:spPr bwMode="auto">
          <a:xfrm>
            <a:off x="1897063" y="4443413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098" name="Freeform 188"/>
          <p:cNvSpPr/>
          <p:nvPr userDrawn="1"/>
        </p:nvSpPr>
        <p:spPr bwMode="auto">
          <a:xfrm>
            <a:off x="2163763" y="4430713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099" name="Freeform 65"/>
          <p:cNvSpPr>
            <a:spLocks noEditPoints="1"/>
          </p:cNvSpPr>
          <p:nvPr userDrawn="1"/>
        </p:nvSpPr>
        <p:spPr bwMode="auto">
          <a:xfrm>
            <a:off x="2432050" y="4421188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100" name="Oval 56"/>
          <p:cNvSpPr/>
          <p:nvPr userDrawn="1"/>
        </p:nvSpPr>
        <p:spPr>
          <a:xfrm>
            <a:off x="4641850" y="311785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01" name="Freeform 104"/>
          <p:cNvSpPr>
            <a:spLocks noEditPoints="1"/>
          </p:cNvSpPr>
          <p:nvPr userDrawn="1"/>
        </p:nvSpPr>
        <p:spPr bwMode="auto">
          <a:xfrm>
            <a:off x="6416675" y="4424363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102" name="Freeform 154"/>
          <p:cNvSpPr/>
          <p:nvPr userDrawn="1"/>
        </p:nvSpPr>
        <p:spPr bwMode="auto">
          <a:xfrm>
            <a:off x="6689725" y="4443413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3103" name="Freeform 188"/>
          <p:cNvSpPr/>
          <p:nvPr userDrawn="1"/>
        </p:nvSpPr>
        <p:spPr bwMode="auto">
          <a:xfrm>
            <a:off x="6956425" y="4430713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104" name="Freeform 65"/>
          <p:cNvSpPr>
            <a:spLocks noEditPoints="1"/>
          </p:cNvSpPr>
          <p:nvPr userDrawn="1"/>
        </p:nvSpPr>
        <p:spPr bwMode="auto">
          <a:xfrm>
            <a:off x="7224713" y="4421188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310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10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07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869065" y="1518611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08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1000" y="1549862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09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1000" y="2135836"/>
            <a:ext cx="2248039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110" name="Text Placeholder 3"/>
          <p:cNvSpPr>
            <a:spLocks noGrp="1"/>
          </p:cNvSpPr>
          <p:nvPr>
            <p:ph type="body" sz="half" idx="30"/>
          </p:nvPr>
        </p:nvSpPr>
        <p:spPr>
          <a:xfrm>
            <a:off x="381000" y="1842849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11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714410" y="1518611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12" name="Text Placeholder 3"/>
          <p:cNvSpPr>
            <a:spLocks noGrp="1"/>
          </p:cNvSpPr>
          <p:nvPr>
            <p:ph type="body" sz="half" idx="32"/>
          </p:nvPr>
        </p:nvSpPr>
        <p:spPr>
          <a:xfrm>
            <a:off x="6410325" y="1549862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13" name="Text Placeholder 3"/>
          <p:cNvSpPr>
            <a:spLocks noGrp="1"/>
          </p:cNvSpPr>
          <p:nvPr>
            <p:ph type="body" sz="half" idx="33"/>
          </p:nvPr>
        </p:nvSpPr>
        <p:spPr>
          <a:xfrm>
            <a:off x="6410325" y="2135836"/>
            <a:ext cx="2352675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114" name="Text Placeholder 3"/>
          <p:cNvSpPr>
            <a:spLocks noGrp="1"/>
          </p:cNvSpPr>
          <p:nvPr>
            <p:ph type="body" sz="half" idx="34"/>
          </p:nvPr>
        </p:nvSpPr>
        <p:spPr>
          <a:xfrm>
            <a:off x="6410325" y="1842849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15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69065" y="3190257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16" name="Text Placeholder 3"/>
          <p:cNvSpPr>
            <a:spLocks noGrp="1"/>
          </p:cNvSpPr>
          <p:nvPr>
            <p:ph type="body" sz="half" idx="36"/>
          </p:nvPr>
        </p:nvSpPr>
        <p:spPr>
          <a:xfrm>
            <a:off x="381000" y="3221508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17" name="Text Placeholder 3"/>
          <p:cNvSpPr>
            <a:spLocks noGrp="1"/>
          </p:cNvSpPr>
          <p:nvPr>
            <p:ph type="body" sz="half" idx="37"/>
          </p:nvPr>
        </p:nvSpPr>
        <p:spPr>
          <a:xfrm>
            <a:off x="381000" y="3807482"/>
            <a:ext cx="2248039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118" name="Text Placeholder 3"/>
          <p:cNvSpPr>
            <a:spLocks noGrp="1"/>
          </p:cNvSpPr>
          <p:nvPr>
            <p:ph type="body" sz="half" idx="38"/>
          </p:nvPr>
        </p:nvSpPr>
        <p:spPr>
          <a:xfrm>
            <a:off x="381000" y="3514495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19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714410" y="3190257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20" name="Text Placeholder 3"/>
          <p:cNvSpPr>
            <a:spLocks noGrp="1"/>
          </p:cNvSpPr>
          <p:nvPr>
            <p:ph type="body" sz="half" idx="40"/>
          </p:nvPr>
        </p:nvSpPr>
        <p:spPr>
          <a:xfrm>
            <a:off x="6410325" y="3221508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21" name="Text Placeholder 3"/>
          <p:cNvSpPr>
            <a:spLocks noGrp="1"/>
          </p:cNvSpPr>
          <p:nvPr>
            <p:ph type="body" sz="half" idx="41"/>
          </p:nvPr>
        </p:nvSpPr>
        <p:spPr>
          <a:xfrm>
            <a:off x="6410325" y="3807482"/>
            <a:ext cx="2352675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3122" name="Text Placeholder 3"/>
          <p:cNvSpPr>
            <a:spLocks noGrp="1"/>
          </p:cNvSpPr>
          <p:nvPr>
            <p:ph type="body" sz="half" idx="42"/>
          </p:nvPr>
        </p:nvSpPr>
        <p:spPr>
          <a:xfrm>
            <a:off x="6410325" y="3514495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45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45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30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30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3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30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30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3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30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30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3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30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30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3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30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30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3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30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30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3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30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30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3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30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30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3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530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30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53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30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30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3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500"/>
                            </p:stCondLst>
                            <p:childTnLst>
                              <p:par>
                                <p:cTn id="7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0530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530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53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000"/>
                            </p:stCondLst>
                            <p:childTnLst>
                              <p:par>
                                <p:cTn id="7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30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30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3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10530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530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053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0530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530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53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0530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10530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53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500"/>
                            </p:stCondLst>
                            <p:childTnLst>
                              <p:par>
                                <p:cTn id="9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1053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053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53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4000"/>
                            </p:stCondLst>
                            <p:childTnLst>
                              <p:par>
                                <p:cTn id="10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1053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1053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053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1053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053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53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1053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053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053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1053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1053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053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083" grpId="0" animBg="1"/>
      <p:bldP spid="1053084" grpId="0" animBg="1"/>
      <p:bldP spid="1053085" grpId="0" animBg="1"/>
      <p:bldP spid="1053088" grpId="0" animBg="1"/>
      <p:bldP spid="1053089" grpId="0" animBg="1"/>
      <p:bldP spid="1053090" grpId="0" animBg="1"/>
      <p:bldP spid="1053095" grpId="0" animBg="1"/>
      <p:bldP spid="1053096" grpId="0" animBg="1"/>
      <p:bldP spid="1053097" grpId="0" animBg="1"/>
      <p:bldP spid="1053100" grpId="0" animBg="1"/>
      <p:bldP spid="1053101" grpId="0" animBg="1"/>
      <p:bldP spid="1053102" grpId="0" animBg="1"/>
    </p:bldLst>
  </p:timing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47" name="Oval 27"/>
          <p:cNvSpPr/>
          <p:nvPr userDrawn="1"/>
        </p:nvSpPr>
        <p:spPr>
          <a:xfrm>
            <a:off x="1022350" y="1392238"/>
            <a:ext cx="1049338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95" name="Straight Connector 28"/>
          <p:cNvCxnSpPr>
            <a:cxnSpLocks/>
          </p:cNvCxnSpPr>
          <p:nvPr userDrawn="1"/>
        </p:nvCxnSpPr>
        <p:spPr>
          <a:xfrm rot="10800000">
            <a:off x="4394200" y="1103313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96" name="Straight Connector 30"/>
          <p:cNvCxnSpPr>
            <a:cxnSpLocks/>
          </p:cNvCxnSpPr>
          <p:nvPr userDrawn="1"/>
        </p:nvCxnSpPr>
        <p:spPr>
          <a:xfrm rot="10800000">
            <a:off x="7373938" y="1104900"/>
            <a:ext cx="1587" cy="1588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4" name="Group 62"/>
          <p:cNvGrpSpPr/>
          <p:nvPr userDrawn="1"/>
        </p:nvGrpSpPr>
        <p:grpSpPr bwMode="auto">
          <a:xfrm>
            <a:off x="4395788" y="927100"/>
            <a:ext cx="352425" cy="352425"/>
            <a:chOff x="4305300" y="1123950"/>
            <a:chExt cx="533400" cy="533400"/>
          </a:xfrm>
        </p:grpSpPr>
        <p:sp>
          <p:nvSpPr>
            <p:cNvPr id="1052548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2549" name="Oval 33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550" name="Rounded Rectangle 34"/>
          <p:cNvSpPr/>
          <p:nvPr userDrawn="1"/>
        </p:nvSpPr>
        <p:spPr>
          <a:xfrm>
            <a:off x="752475" y="1303338"/>
            <a:ext cx="1589088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51" name="Oval 35"/>
          <p:cNvSpPr/>
          <p:nvPr userDrawn="1"/>
        </p:nvSpPr>
        <p:spPr>
          <a:xfrm>
            <a:off x="3009900" y="1392238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52" name="Rounded Rectangle 36"/>
          <p:cNvSpPr/>
          <p:nvPr userDrawn="1"/>
        </p:nvSpPr>
        <p:spPr>
          <a:xfrm>
            <a:off x="2740025" y="1303338"/>
            <a:ext cx="1590675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53" name="Oval 37"/>
          <p:cNvSpPr/>
          <p:nvPr userDrawn="1"/>
        </p:nvSpPr>
        <p:spPr>
          <a:xfrm>
            <a:off x="5043488" y="1392238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54" name="Rounded Rectangle 38"/>
          <p:cNvSpPr/>
          <p:nvPr userDrawn="1"/>
        </p:nvSpPr>
        <p:spPr>
          <a:xfrm>
            <a:off x="4775200" y="1303338"/>
            <a:ext cx="1589088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55" name="Oval 39"/>
          <p:cNvSpPr/>
          <p:nvPr userDrawn="1"/>
        </p:nvSpPr>
        <p:spPr>
          <a:xfrm>
            <a:off x="7069138" y="1392238"/>
            <a:ext cx="1049337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56" name="Rounded Rectangle 40"/>
          <p:cNvSpPr/>
          <p:nvPr userDrawn="1"/>
        </p:nvSpPr>
        <p:spPr>
          <a:xfrm>
            <a:off x="6799263" y="1303338"/>
            <a:ext cx="1589087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57" name="Oval 41"/>
          <p:cNvSpPr/>
          <p:nvPr userDrawn="1"/>
        </p:nvSpPr>
        <p:spPr>
          <a:xfrm>
            <a:off x="1022350" y="3175000"/>
            <a:ext cx="1049338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58" name="Rounded Rectangle 42"/>
          <p:cNvSpPr/>
          <p:nvPr userDrawn="1"/>
        </p:nvSpPr>
        <p:spPr>
          <a:xfrm>
            <a:off x="752475" y="3086100"/>
            <a:ext cx="1589088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59" name="Oval 43"/>
          <p:cNvSpPr/>
          <p:nvPr userDrawn="1"/>
        </p:nvSpPr>
        <p:spPr>
          <a:xfrm>
            <a:off x="3009900" y="3175000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60" name="Rounded Rectangle 44"/>
          <p:cNvSpPr/>
          <p:nvPr userDrawn="1"/>
        </p:nvSpPr>
        <p:spPr>
          <a:xfrm>
            <a:off x="2740025" y="3086100"/>
            <a:ext cx="1590675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61" name="Oval 45"/>
          <p:cNvSpPr/>
          <p:nvPr userDrawn="1"/>
        </p:nvSpPr>
        <p:spPr>
          <a:xfrm>
            <a:off x="5043488" y="3175000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62" name="Rounded Rectangle 46"/>
          <p:cNvSpPr/>
          <p:nvPr userDrawn="1"/>
        </p:nvSpPr>
        <p:spPr>
          <a:xfrm>
            <a:off x="4775200" y="3086100"/>
            <a:ext cx="1589088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63" name="Oval 47"/>
          <p:cNvSpPr/>
          <p:nvPr userDrawn="1"/>
        </p:nvSpPr>
        <p:spPr>
          <a:xfrm>
            <a:off x="7069138" y="3175000"/>
            <a:ext cx="1049337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564" name="Rounded Rectangle 48"/>
          <p:cNvSpPr/>
          <p:nvPr userDrawn="1"/>
        </p:nvSpPr>
        <p:spPr>
          <a:xfrm>
            <a:off x="6799263" y="3086100"/>
            <a:ext cx="1589087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97" name="Straight Connector 51"/>
          <p:cNvCxnSpPr>
            <a:cxnSpLocks/>
          </p:cNvCxnSpPr>
          <p:nvPr userDrawn="1"/>
        </p:nvCxnSpPr>
        <p:spPr>
          <a:xfrm rot="10800000">
            <a:off x="1758950" y="1103313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98" name="Straight Connector 52"/>
          <p:cNvCxnSpPr>
            <a:cxnSpLocks/>
          </p:cNvCxnSpPr>
          <p:nvPr userDrawn="1"/>
        </p:nvCxnSpPr>
        <p:spPr>
          <a:xfrm rot="10800000">
            <a:off x="4748213" y="1103313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256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56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67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1069712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68" name="Text Placeholder 3"/>
          <p:cNvSpPr>
            <a:spLocks noGrp="1"/>
          </p:cNvSpPr>
          <p:nvPr>
            <p:ph type="body" sz="half" idx="16"/>
          </p:nvPr>
        </p:nvSpPr>
        <p:spPr>
          <a:xfrm>
            <a:off x="782781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69" name="Text Placeholder 3"/>
          <p:cNvSpPr>
            <a:spLocks noGrp="1"/>
          </p:cNvSpPr>
          <p:nvPr>
            <p:ph type="body" sz="half" idx="30"/>
          </p:nvPr>
        </p:nvSpPr>
        <p:spPr>
          <a:xfrm>
            <a:off x="782781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70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3058070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71" name="Text Placeholder 3"/>
          <p:cNvSpPr>
            <a:spLocks noGrp="1"/>
          </p:cNvSpPr>
          <p:nvPr>
            <p:ph type="body" sz="half" idx="32"/>
          </p:nvPr>
        </p:nvSpPr>
        <p:spPr>
          <a:xfrm>
            <a:off x="2771139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72" name="Text Placeholder 3"/>
          <p:cNvSpPr>
            <a:spLocks noGrp="1"/>
          </p:cNvSpPr>
          <p:nvPr>
            <p:ph type="body" sz="half" idx="33"/>
          </p:nvPr>
        </p:nvSpPr>
        <p:spPr>
          <a:xfrm>
            <a:off x="2771139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73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5092306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74" name="Text Placeholder 3"/>
          <p:cNvSpPr>
            <a:spLocks noGrp="1"/>
          </p:cNvSpPr>
          <p:nvPr>
            <p:ph type="body" sz="half" idx="35"/>
          </p:nvPr>
        </p:nvSpPr>
        <p:spPr>
          <a:xfrm>
            <a:off x="4805375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75" name="Text Placeholder 3"/>
          <p:cNvSpPr>
            <a:spLocks noGrp="1"/>
          </p:cNvSpPr>
          <p:nvPr>
            <p:ph type="body" sz="half" idx="36"/>
          </p:nvPr>
        </p:nvSpPr>
        <p:spPr>
          <a:xfrm>
            <a:off x="4805375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76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7116552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77" name="Text Placeholder 3"/>
          <p:cNvSpPr>
            <a:spLocks noGrp="1"/>
          </p:cNvSpPr>
          <p:nvPr>
            <p:ph type="body" sz="half" idx="38"/>
          </p:nvPr>
        </p:nvSpPr>
        <p:spPr>
          <a:xfrm>
            <a:off x="6829621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78" name="Text Placeholder 3"/>
          <p:cNvSpPr>
            <a:spLocks noGrp="1"/>
          </p:cNvSpPr>
          <p:nvPr>
            <p:ph type="body" sz="half" idx="39"/>
          </p:nvPr>
        </p:nvSpPr>
        <p:spPr>
          <a:xfrm>
            <a:off x="6829621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79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1069712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80" name="Text Placeholder 3"/>
          <p:cNvSpPr>
            <a:spLocks noGrp="1"/>
          </p:cNvSpPr>
          <p:nvPr>
            <p:ph type="body" sz="half" idx="41"/>
          </p:nvPr>
        </p:nvSpPr>
        <p:spPr>
          <a:xfrm>
            <a:off x="782781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81" name="Text Placeholder 3"/>
          <p:cNvSpPr>
            <a:spLocks noGrp="1"/>
          </p:cNvSpPr>
          <p:nvPr>
            <p:ph type="body" sz="half" idx="42"/>
          </p:nvPr>
        </p:nvSpPr>
        <p:spPr>
          <a:xfrm>
            <a:off x="782781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82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3058070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83" name="Text Placeholder 3"/>
          <p:cNvSpPr>
            <a:spLocks noGrp="1"/>
          </p:cNvSpPr>
          <p:nvPr>
            <p:ph type="body" sz="half" idx="44"/>
          </p:nvPr>
        </p:nvSpPr>
        <p:spPr>
          <a:xfrm>
            <a:off x="2771139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84" name="Text Placeholder 3"/>
          <p:cNvSpPr>
            <a:spLocks noGrp="1"/>
          </p:cNvSpPr>
          <p:nvPr>
            <p:ph type="body" sz="half" idx="45"/>
          </p:nvPr>
        </p:nvSpPr>
        <p:spPr>
          <a:xfrm>
            <a:off x="2771139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85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5092306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86" name="Text Placeholder 3"/>
          <p:cNvSpPr>
            <a:spLocks noGrp="1"/>
          </p:cNvSpPr>
          <p:nvPr>
            <p:ph type="body" sz="half" idx="47"/>
          </p:nvPr>
        </p:nvSpPr>
        <p:spPr>
          <a:xfrm>
            <a:off x="4805375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87" name="Text Placeholder 3"/>
          <p:cNvSpPr>
            <a:spLocks noGrp="1"/>
          </p:cNvSpPr>
          <p:nvPr>
            <p:ph type="body" sz="half" idx="48"/>
          </p:nvPr>
        </p:nvSpPr>
        <p:spPr>
          <a:xfrm>
            <a:off x="4805375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88" name="Picture Placeholder 7"/>
          <p:cNvSpPr>
            <a:spLocks noGrp="1"/>
          </p:cNvSpPr>
          <p:nvPr>
            <p:ph type="pic" sz="quarter" idx="49"/>
          </p:nvPr>
        </p:nvSpPr>
        <p:spPr>
          <a:xfrm>
            <a:off x="7116552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89" name="Text Placeholder 3"/>
          <p:cNvSpPr>
            <a:spLocks noGrp="1"/>
          </p:cNvSpPr>
          <p:nvPr>
            <p:ph type="body" sz="half" idx="50"/>
          </p:nvPr>
        </p:nvSpPr>
        <p:spPr>
          <a:xfrm>
            <a:off x="6829621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90" name="Text Placeholder 3"/>
          <p:cNvSpPr>
            <a:spLocks noGrp="1"/>
          </p:cNvSpPr>
          <p:nvPr>
            <p:ph type="body" sz="half" idx="51"/>
          </p:nvPr>
        </p:nvSpPr>
        <p:spPr>
          <a:xfrm>
            <a:off x="6829621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25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25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2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25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25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52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25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25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2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25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25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2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25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525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52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25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25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2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25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25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25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25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25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0525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5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25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0525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5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525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0525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052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25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25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2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3500"/>
                            </p:stCondLst>
                            <p:childTnLst>
                              <p:par>
                                <p:cTn id="83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525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0525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052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525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0525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52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4000"/>
                            </p:stCondLst>
                            <p:childTnLst>
                              <p:par>
                                <p:cTn id="94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10525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525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52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0525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10525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52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547" grpId="0" animBg="1"/>
      <p:bldP spid="1052550" grpId="0" animBg="1"/>
      <p:bldP spid="1052551" grpId="0" animBg="1"/>
      <p:bldP spid="1052552" grpId="0" animBg="1"/>
      <p:bldP spid="1052553" grpId="0" animBg="1"/>
      <p:bldP spid="1052554" grpId="0" animBg="1"/>
      <p:bldP spid="1052555" grpId="0" animBg="1"/>
      <p:bldP spid="1052556" grpId="0" animBg="1"/>
      <p:bldP spid="1052557" grpId="0" animBg="1"/>
      <p:bldP spid="1052558" grpId="0" animBg="1"/>
      <p:bldP spid="1052559" grpId="0" animBg="1"/>
      <p:bldP spid="1052560" grpId="0" animBg="1"/>
      <p:bldP spid="1052561" grpId="0" animBg="1"/>
      <p:bldP spid="1052562" grpId="0" animBg="1"/>
      <p:bldP spid="1052563" grpId="0" animBg="1"/>
      <p:bldP spid="1052564" grpId="0" animBg="1"/>
    </p:bldLst>
  </p:timing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62" name="Oval 19"/>
          <p:cNvSpPr/>
          <p:nvPr userDrawn="1"/>
        </p:nvSpPr>
        <p:spPr>
          <a:xfrm>
            <a:off x="879475" y="1493838"/>
            <a:ext cx="1295400" cy="12969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02" name="Straight Connector 20"/>
          <p:cNvCxnSpPr>
            <a:cxnSpLocks/>
          </p:cNvCxnSpPr>
          <p:nvPr userDrawn="1"/>
        </p:nvCxnSpPr>
        <p:spPr>
          <a:xfrm rot="10800000">
            <a:off x="4394200" y="1103313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4" name="Group 62"/>
          <p:cNvGrpSpPr/>
          <p:nvPr userDrawn="1"/>
        </p:nvGrpSpPr>
        <p:grpSpPr bwMode="auto">
          <a:xfrm>
            <a:off x="4395788" y="927100"/>
            <a:ext cx="352425" cy="352425"/>
            <a:chOff x="4305300" y="1123950"/>
            <a:chExt cx="533400" cy="533400"/>
          </a:xfrm>
        </p:grpSpPr>
        <p:sp>
          <p:nvSpPr>
            <p:cNvPr id="1052863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2864" name="Oval 23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865" name="Round Same Side Corner Rectangle 24"/>
          <p:cNvSpPr/>
          <p:nvPr userDrawn="1"/>
        </p:nvSpPr>
        <p:spPr>
          <a:xfrm rot="16200000">
            <a:off x="669925" y="1301751"/>
            <a:ext cx="1716087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03" name="Straight Connector 25"/>
          <p:cNvCxnSpPr>
            <a:cxnSpLocks/>
          </p:cNvCxnSpPr>
          <p:nvPr userDrawn="1"/>
        </p:nvCxnSpPr>
        <p:spPr>
          <a:xfrm rot="10800000">
            <a:off x="1758950" y="1103313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04" name="Straight Connector 26"/>
          <p:cNvCxnSpPr>
            <a:cxnSpLocks/>
          </p:cNvCxnSpPr>
          <p:nvPr userDrawn="1"/>
        </p:nvCxnSpPr>
        <p:spPr>
          <a:xfrm rot="10800000">
            <a:off x="4748213" y="1103313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2866" name="Round Same Side Corner Rectangle 27"/>
          <p:cNvSpPr/>
          <p:nvPr/>
        </p:nvSpPr>
        <p:spPr>
          <a:xfrm rot="5400000">
            <a:off x="2536031" y="1113632"/>
            <a:ext cx="1716087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1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925" name="Group 124"/>
          <p:cNvGrpSpPr/>
          <p:nvPr/>
        </p:nvGrpSpPr>
        <p:grpSpPr bwMode="auto">
          <a:xfrm>
            <a:off x="2873375" y="2628900"/>
            <a:ext cx="1039813" cy="254000"/>
            <a:chOff x="2930744" y="2655230"/>
            <a:chExt cx="1040670" cy="254659"/>
          </a:xfrm>
        </p:grpSpPr>
        <p:grpSp>
          <p:nvGrpSpPr>
            <p:cNvPr id="926" name="Group 115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2867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68" name="Oval 38"/>
              <p:cNvSpPr/>
              <p:nvPr/>
            </p:nvSpPr>
            <p:spPr>
              <a:xfrm>
                <a:off x="2889779" y="2614263"/>
                <a:ext cx="335996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927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2869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70" name="Oval 36"/>
              <p:cNvSpPr/>
              <p:nvPr/>
            </p:nvSpPr>
            <p:spPr>
              <a:xfrm>
                <a:off x="3225598" y="2614272"/>
                <a:ext cx="338094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928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2871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72" name="Oval 34"/>
              <p:cNvSpPr/>
              <p:nvPr/>
            </p:nvSpPr>
            <p:spPr>
              <a:xfrm>
                <a:off x="3676371" y="2614263"/>
                <a:ext cx="335995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2873" name="Oval 39"/>
          <p:cNvSpPr/>
          <p:nvPr userDrawn="1"/>
        </p:nvSpPr>
        <p:spPr>
          <a:xfrm>
            <a:off x="4914900" y="1493838"/>
            <a:ext cx="1296988" cy="12969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874" name="Round Same Side Corner Rectangle 40"/>
          <p:cNvSpPr/>
          <p:nvPr userDrawn="1"/>
        </p:nvSpPr>
        <p:spPr>
          <a:xfrm rot="16200000">
            <a:off x="4705350" y="1301751"/>
            <a:ext cx="1716087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875" name="Round Same Side Corner Rectangle 41"/>
          <p:cNvSpPr/>
          <p:nvPr userDrawn="1"/>
        </p:nvSpPr>
        <p:spPr>
          <a:xfrm rot="5400000">
            <a:off x="6571456" y="1113632"/>
            <a:ext cx="1716087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2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929" name="Group 124"/>
          <p:cNvGrpSpPr/>
          <p:nvPr userDrawn="1"/>
        </p:nvGrpSpPr>
        <p:grpSpPr bwMode="auto">
          <a:xfrm>
            <a:off x="6908800" y="2628900"/>
            <a:ext cx="1041400" cy="254000"/>
            <a:chOff x="2930744" y="2655230"/>
            <a:chExt cx="1040670" cy="254659"/>
          </a:xfrm>
        </p:grpSpPr>
        <p:grpSp>
          <p:nvGrpSpPr>
            <p:cNvPr id="930" name="Group 24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2876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77" name="Oval 53"/>
              <p:cNvSpPr/>
              <p:nvPr/>
            </p:nvSpPr>
            <p:spPr>
              <a:xfrm>
                <a:off x="2889779" y="2614263"/>
                <a:ext cx="337581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931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2878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79" name="Oval 51"/>
              <p:cNvSpPr/>
              <p:nvPr/>
            </p:nvSpPr>
            <p:spPr>
              <a:xfrm>
                <a:off x="3226903" y="2614272"/>
                <a:ext cx="335482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932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2880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81" name="Oval 47"/>
              <p:cNvSpPr/>
              <p:nvPr/>
            </p:nvSpPr>
            <p:spPr>
              <a:xfrm>
                <a:off x="3674788" y="2614263"/>
                <a:ext cx="337578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2882" name="Oval 54"/>
          <p:cNvSpPr/>
          <p:nvPr userDrawn="1"/>
        </p:nvSpPr>
        <p:spPr>
          <a:xfrm>
            <a:off x="879475" y="3294063"/>
            <a:ext cx="1295400" cy="12954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883" name="Round Same Side Corner Rectangle 55"/>
          <p:cNvSpPr/>
          <p:nvPr userDrawn="1"/>
        </p:nvSpPr>
        <p:spPr>
          <a:xfrm rot="16200000">
            <a:off x="669925" y="3100388"/>
            <a:ext cx="1716088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884" name="Round Same Side Corner Rectangle 56"/>
          <p:cNvSpPr/>
          <p:nvPr userDrawn="1"/>
        </p:nvSpPr>
        <p:spPr>
          <a:xfrm rot="5400000">
            <a:off x="2536031" y="2912269"/>
            <a:ext cx="1716088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3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933" name="Group 124"/>
          <p:cNvGrpSpPr/>
          <p:nvPr userDrawn="1"/>
        </p:nvGrpSpPr>
        <p:grpSpPr bwMode="auto">
          <a:xfrm>
            <a:off x="2873375" y="4427538"/>
            <a:ext cx="1039813" cy="255587"/>
            <a:chOff x="2930744" y="2655230"/>
            <a:chExt cx="1040670" cy="254659"/>
          </a:xfrm>
        </p:grpSpPr>
        <p:grpSp>
          <p:nvGrpSpPr>
            <p:cNvPr id="934" name="Group 115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2885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86" name="Oval 66"/>
              <p:cNvSpPr/>
              <p:nvPr/>
            </p:nvSpPr>
            <p:spPr>
              <a:xfrm>
                <a:off x="2889779" y="2614263"/>
                <a:ext cx="335996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935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2887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88" name="Oval 64"/>
              <p:cNvSpPr/>
              <p:nvPr/>
            </p:nvSpPr>
            <p:spPr>
              <a:xfrm>
                <a:off x="3225598" y="2614272"/>
                <a:ext cx="338094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936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2889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90" name="Oval 62"/>
              <p:cNvSpPr/>
              <p:nvPr/>
            </p:nvSpPr>
            <p:spPr>
              <a:xfrm>
                <a:off x="3676371" y="2614263"/>
                <a:ext cx="335995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2891" name="Oval 67"/>
          <p:cNvSpPr/>
          <p:nvPr userDrawn="1"/>
        </p:nvSpPr>
        <p:spPr>
          <a:xfrm>
            <a:off x="4914900" y="3294063"/>
            <a:ext cx="1296988" cy="12954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892" name="Round Same Side Corner Rectangle 68"/>
          <p:cNvSpPr/>
          <p:nvPr userDrawn="1"/>
        </p:nvSpPr>
        <p:spPr>
          <a:xfrm rot="16200000">
            <a:off x="4705350" y="3100388"/>
            <a:ext cx="1716088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893" name="Round Same Side Corner Rectangle 69"/>
          <p:cNvSpPr/>
          <p:nvPr userDrawn="1"/>
        </p:nvSpPr>
        <p:spPr>
          <a:xfrm rot="5400000">
            <a:off x="6571456" y="2912269"/>
            <a:ext cx="1716088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4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937" name="Group 124"/>
          <p:cNvGrpSpPr/>
          <p:nvPr userDrawn="1"/>
        </p:nvGrpSpPr>
        <p:grpSpPr bwMode="auto">
          <a:xfrm>
            <a:off x="6908800" y="4427538"/>
            <a:ext cx="1041400" cy="255587"/>
            <a:chOff x="2930744" y="2655230"/>
            <a:chExt cx="1040670" cy="254659"/>
          </a:xfrm>
        </p:grpSpPr>
        <p:grpSp>
          <p:nvGrpSpPr>
            <p:cNvPr id="938" name="Group 50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2894" name="Freeform 57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95" name="Oval 79"/>
              <p:cNvSpPr/>
              <p:nvPr/>
            </p:nvSpPr>
            <p:spPr>
              <a:xfrm>
                <a:off x="2889779" y="2614263"/>
                <a:ext cx="337581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939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2896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97" name="Oval 77"/>
              <p:cNvSpPr/>
              <p:nvPr/>
            </p:nvSpPr>
            <p:spPr>
              <a:xfrm>
                <a:off x="3226903" y="2614272"/>
                <a:ext cx="335482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940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2898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899" name="Oval 75"/>
              <p:cNvSpPr/>
              <p:nvPr/>
            </p:nvSpPr>
            <p:spPr>
              <a:xfrm>
                <a:off x="3674788" y="2614263"/>
                <a:ext cx="337578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290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90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02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938688" y="1553664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03" name="Text Placeholder 3"/>
          <p:cNvSpPr>
            <a:spLocks noGrp="1"/>
          </p:cNvSpPr>
          <p:nvPr>
            <p:ph type="body" sz="half" idx="32"/>
          </p:nvPr>
        </p:nvSpPr>
        <p:spPr>
          <a:xfrm>
            <a:off x="2458931" y="1407170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04" name="Text Placeholder 3"/>
          <p:cNvSpPr>
            <a:spLocks noGrp="1"/>
          </p:cNvSpPr>
          <p:nvPr>
            <p:ph type="body" sz="half" idx="33"/>
          </p:nvPr>
        </p:nvSpPr>
        <p:spPr>
          <a:xfrm>
            <a:off x="2458932" y="1993144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905" name="Text Placeholder 3"/>
          <p:cNvSpPr>
            <a:spLocks noGrp="1"/>
          </p:cNvSpPr>
          <p:nvPr>
            <p:ph type="body" sz="half" idx="34"/>
          </p:nvPr>
        </p:nvSpPr>
        <p:spPr>
          <a:xfrm>
            <a:off x="2458931" y="1700157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06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4974856" y="1553664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07" name="Text Placeholder 3"/>
          <p:cNvSpPr>
            <a:spLocks noGrp="1"/>
          </p:cNvSpPr>
          <p:nvPr>
            <p:ph type="body" sz="half" idx="36"/>
          </p:nvPr>
        </p:nvSpPr>
        <p:spPr>
          <a:xfrm>
            <a:off x="6495099" y="1407170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08" name="Text Placeholder 3"/>
          <p:cNvSpPr>
            <a:spLocks noGrp="1"/>
          </p:cNvSpPr>
          <p:nvPr>
            <p:ph type="body" sz="half" idx="37"/>
          </p:nvPr>
        </p:nvSpPr>
        <p:spPr>
          <a:xfrm>
            <a:off x="6495100" y="1993144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909" name="Text Placeholder 3"/>
          <p:cNvSpPr>
            <a:spLocks noGrp="1"/>
          </p:cNvSpPr>
          <p:nvPr>
            <p:ph type="body" sz="half" idx="38"/>
          </p:nvPr>
        </p:nvSpPr>
        <p:spPr>
          <a:xfrm>
            <a:off x="6495099" y="1700157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10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938688" y="3352800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11" name="Text Placeholder 3"/>
          <p:cNvSpPr>
            <a:spLocks noGrp="1"/>
          </p:cNvSpPr>
          <p:nvPr>
            <p:ph type="body" sz="half" idx="40"/>
          </p:nvPr>
        </p:nvSpPr>
        <p:spPr>
          <a:xfrm>
            <a:off x="2458931" y="3206306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12" name="Text Placeholder 3"/>
          <p:cNvSpPr>
            <a:spLocks noGrp="1"/>
          </p:cNvSpPr>
          <p:nvPr>
            <p:ph type="body" sz="half" idx="41"/>
          </p:nvPr>
        </p:nvSpPr>
        <p:spPr>
          <a:xfrm>
            <a:off x="2458932" y="3792280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913" name="Text Placeholder 3"/>
          <p:cNvSpPr>
            <a:spLocks noGrp="1"/>
          </p:cNvSpPr>
          <p:nvPr>
            <p:ph type="body" sz="half" idx="42"/>
          </p:nvPr>
        </p:nvSpPr>
        <p:spPr>
          <a:xfrm>
            <a:off x="2458931" y="3499293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14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4974856" y="3352800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15" name="Text Placeholder 3"/>
          <p:cNvSpPr>
            <a:spLocks noGrp="1"/>
          </p:cNvSpPr>
          <p:nvPr>
            <p:ph type="body" sz="half" idx="44"/>
          </p:nvPr>
        </p:nvSpPr>
        <p:spPr>
          <a:xfrm>
            <a:off x="6495099" y="3206306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16" name="Text Placeholder 3"/>
          <p:cNvSpPr>
            <a:spLocks noGrp="1"/>
          </p:cNvSpPr>
          <p:nvPr>
            <p:ph type="body" sz="half" idx="45"/>
          </p:nvPr>
        </p:nvSpPr>
        <p:spPr>
          <a:xfrm>
            <a:off x="6495100" y="3792280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917" name="Text Placeholder 3"/>
          <p:cNvSpPr>
            <a:spLocks noGrp="1"/>
          </p:cNvSpPr>
          <p:nvPr>
            <p:ph type="body" sz="half" idx="46"/>
          </p:nvPr>
        </p:nvSpPr>
        <p:spPr>
          <a:xfrm>
            <a:off x="6495099" y="3499293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52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28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28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52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052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052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28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528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52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052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000"/>
                            </p:stCondLst>
                            <p:childTnLst>
                              <p:par>
                                <p:cTn id="49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9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52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528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0528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52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1052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500"/>
                            </p:stCondLst>
                            <p:childTnLst>
                              <p:par>
                                <p:cTn id="68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9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9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052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28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28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2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500"/>
                            </p:stCondLst>
                            <p:childTnLst>
                              <p:par>
                                <p:cTn id="8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1052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6000"/>
                            </p:stCondLst>
                            <p:childTnLst>
                              <p:par>
                                <p:cTn id="8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9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9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862" grpId="0" animBg="1"/>
      <p:bldP spid="1052873" grpId="0" animBg="1"/>
      <p:bldP spid="1052882" grpId="0" animBg="1"/>
      <p:bldP spid="1052891" grpId="0" animBg="1"/>
    </p:bldLst>
  </p:timing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eam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45908" name="Straight Connector 19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5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3005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06" name="Oval 22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09" name="Straight Connector 23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10" name="Straight Connector 24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3007" name="Oval 25"/>
          <p:cNvSpPr/>
          <p:nvPr userDrawn="1"/>
        </p:nvSpPr>
        <p:spPr>
          <a:xfrm>
            <a:off x="773113" y="1333500"/>
            <a:ext cx="1589087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08" name="Up Arrow Callout 26"/>
          <p:cNvSpPr/>
          <p:nvPr userDrawn="1"/>
        </p:nvSpPr>
        <p:spPr>
          <a:xfrm>
            <a:off x="844550" y="2933700"/>
            <a:ext cx="1446213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09" name="Rectangle 27"/>
          <p:cNvSpPr/>
          <p:nvPr userDrawn="1"/>
        </p:nvSpPr>
        <p:spPr>
          <a:xfrm>
            <a:off x="725488" y="33242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956" name="Group 28"/>
          <p:cNvGrpSpPr/>
          <p:nvPr userDrawn="1"/>
        </p:nvGrpSpPr>
        <p:grpSpPr>
          <a:xfrm>
            <a:off x="1105250" y="4435575"/>
            <a:ext cx="924722" cy="163900"/>
            <a:chOff x="1847802" y="2724150"/>
            <a:chExt cx="1200198" cy="212725"/>
          </a:xfrm>
          <a:solidFill>
            <a:schemeClr val="accent1"/>
          </a:solidFill>
        </p:grpSpPr>
        <p:sp>
          <p:nvSpPr>
            <p:cNvPr id="1053010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11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12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13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3014" name="Oval 33"/>
          <p:cNvSpPr/>
          <p:nvPr userDrawn="1"/>
        </p:nvSpPr>
        <p:spPr>
          <a:xfrm>
            <a:off x="2762250" y="133350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15" name="Up Arrow Callout 34"/>
          <p:cNvSpPr/>
          <p:nvPr userDrawn="1"/>
        </p:nvSpPr>
        <p:spPr>
          <a:xfrm>
            <a:off x="2835275" y="29337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16" name="Rectangle 35"/>
          <p:cNvSpPr/>
          <p:nvPr userDrawn="1"/>
        </p:nvSpPr>
        <p:spPr>
          <a:xfrm>
            <a:off x="2714625" y="33242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957" name="Group 36"/>
          <p:cNvGrpSpPr/>
          <p:nvPr userDrawn="1"/>
        </p:nvGrpSpPr>
        <p:grpSpPr>
          <a:xfrm>
            <a:off x="3094761" y="4435575"/>
            <a:ext cx="924722" cy="163900"/>
            <a:chOff x="1847802" y="2724150"/>
            <a:chExt cx="1200198" cy="212725"/>
          </a:xfrm>
          <a:solidFill>
            <a:schemeClr val="accent2"/>
          </a:solidFill>
        </p:grpSpPr>
        <p:sp>
          <p:nvSpPr>
            <p:cNvPr id="1053017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18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19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20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3021" name="Oval 43"/>
          <p:cNvSpPr/>
          <p:nvPr userDrawn="1"/>
        </p:nvSpPr>
        <p:spPr>
          <a:xfrm>
            <a:off x="4783138" y="1333500"/>
            <a:ext cx="1589087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22" name="Up Arrow Callout 44"/>
          <p:cNvSpPr/>
          <p:nvPr userDrawn="1"/>
        </p:nvSpPr>
        <p:spPr>
          <a:xfrm>
            <a:off x="4856163" y="29337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23" name="Rectangle 45"/>
          <p:cNvSpPr/>
          <p:nvPr userDrawn="1"/>
        </p:nvSpPr>
        <p:spPr>
          <a:xfrm>
            <a:off x="4735513" y="33242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958" name="Group 46"/>
          <p:cNvGrpSpPr/>
          <p:nvPr userDrawn="1"/>
        </p:nvGrpSpPr>
        <p:grpSpPr>
          <a:xfrm>
            <a:off x="5115775" y="4435575"/>
            <a:ext cx="924722" cy="163900"/>
            <a:chOff x="1847802" y="2724150"/>
            <a:chExt cx="1200198" cy="212725"/>
          </a:xfrm>
          <a:solidFill>
            <a:schemeClr val="accent3"/>
          </a:solidFill>
        </p:grpSpPr>
        <p:sp>
          <p:nvSpPr>
            <p:cNvPr id="1053024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25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26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27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3028" name="Oval 51"/>
          <p:cNvSpPr/>
          <p:nvPr userDrawn="1"/>
        </p:nvSpPr>
        <p:spPr>
          <a:xfrm>
            <a:off x="6784975" y="133350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29" name="Up Arrow Callout 52"/>
          <p:cNvSpPr/>
          <p:nvPr userDrawn="1"/>
        </p:nvSpPr>
        <p:spPr>
          <a:xfrm>
            <a:off x="6883400" y="295275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030" name="Rectangle 53"/>
          <p:cNvSpPr/>
          <p:nvPr userDrawn="1"/>
        </p:nvSpPr>
        <p:spPr>
          <a:xfrm>
            <a:off x="6737350" y="33242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959" name="Group 54"/>
          <p:cNvGrpSpPr/>
          <p:nvPr userDrawn="1"/>
        </p:nvGrpSpPr>
        <p:grpSpPr>
          <a:xfrm>
            <a:off x="7117638" y="4435575"/>
            <a:ext cx="924722" cy="163900"/>
            <a:chOff x="1847802" y="2724150"/>
            <a:chExt cx="1200198" cy="212725"/>
          </a:xfrm>
          <a:solidFill>
            <a:schemeClr val="accent4"/>
          </a:solidFill>
        </p:grpSpPr>
        <p:sp>
          <p:nvSpPr>
            <p:cNvPr id="1053031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32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33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034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303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03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37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45612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38" name="Text Placeholder 3"/>
          <p:cNvSpPr>
            <a:spLocks noGrp="1"/>
          </p:cNvSpPr>
          <p:nvPr>
            <p:ph type="body" sz="half" idx="32"/>
          </p:nvPr>
        </p:nvSpPr>
        <p:spPr>
          <a:xfrm>
            <a:off x="870652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39" name="Text Placeholder 3"/>
          <p:cNvSpPr>
            <a:spLocks noGrp="1"/>
          </p:cNvSpPr>
          <p:nvPr>
            <p:ph type="body" sz="half" idx="34"/>
          </p:nvPr>
        </p:nvSpPr>
        <p:spPr>
          <a:xfrm>
            <a:off x="751588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40" name="Text Placeholder 3"/>
          <p:cNvSpPr>
            <a:spLocks noGrp="1"/>
          </p:cNvSpPr>
          <p:nvPr>
            <p:ph type="body" sz="half" idx="15"/>
          </p:nvPr>
        </p:nvSpPr>
        <p:spPr>
          <a:xfrm>
            <a:off x="800010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041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35123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42" name="Text Placeholder 3"/>
          <p:cNvSpPr>
            <a:spLocks noGrp="1"/>
          </p:cNvSpPr>
          <p:nvPr>
            <p:ph type="body" sz="half" idx="36"/>
          </p:nvPr>
        </p:nvSpPr>
        <p:spPr>
          <a:xfrm>
            <a:off x="2860163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43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41099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44" name="Text Placeholder 3"/>
          <p:cNvSpPr>
            <a:spLocks noGrp="1"/>
          </p:cNvSpPr>
          <p:nvPr>
            <p:ph type="body" sz="half" idx="38"/>
          </p:nvPr>
        </p:nvSpPr>
        <p:spPr>
          <a:xfrm>
            <a:off x="2789521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045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856137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46" name="Text Placeholder 3"/>
          <p:cNvSpPr>
            <a:spLocks noGrp="1"/>
          </p:cNvSpPr>
          <p:nvPr>
            <p:ph type="body" sz="half" idx="40"/>
          </p:nvPr>
        </p:nvSpPr>
        <p:spPr>
          <a:xfrm>
            <a:off x="4881177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47" name="Text Placeholder 3"/>
          <p:cNvSpPr>
            <a:spLocks noGrp="1"/>
          </p:cNvSpPr>
          <p:nvPr>
            <p:ph type="body" sz="half" idx="41"/>
          </p:nvPr>
        </p:nvSpPr>
        <p:spPr>
          <a:xfrm>
            <a:off x="4762113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48" name="Text Placeholder 3"/>
          <p:cNvSpPr>
            <a:spLocks noGrp="1"/>
          </p:cNvSpPr>
          <p:nvPr>
            <p:ph type="body" sz="half" idx="42"/>
          </p:nvPr>
        </p:nvSpPr>
        <p:spPr>
          <a:xfrm>
            <a:off x="4810535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049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858000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50" name="Text Placeholder 3"/>
          <p:cNvSpPr>
            <a:spLocks noGrp="1"/>
          </p:cNvSpPr>
          <p:nvPr>
            <p:ph type="body" sz="half" idx="44"/>
          </p:nvPr>
        </p:nvSpPr>
        <p:spPr>
          <a:xfrm>
            <a:off x="6883040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51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63976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052" name="Text Placeholder 3"/>
          <p:cNvSpPr>
            <a:spLocks noGrp="1"/>
          </p:cNvSpPr>
          <p:nvPr>
            <p:ph type="body" sz="half" idx="46"/>
          </p:nvPr>
        </p:nvSpPr>
        <p:spPr>
          <a:xfrm>
            <a:off x="6812398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30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30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3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3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53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30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30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3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53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053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30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30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5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053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30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30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3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053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053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007" grpId="0" animBg="1"/>
      <p:bldP spid="1053008" grpId="0" animBg="1"/>
      <p:bldP spid="1053009" grpId="0" animBg="1"/>
      <p:bldP spid="1053014" grpId="0" animBg="1"/>
      <p:bldP spid="1053015" grpId="0" animBg="1"/>
      <p:bldP spid="1053016" grpId="0" animBg="1"/>
      <p:bldP spid="1053021" grpId="0" animBg="1"/>
      <p:bldP spid="1053022" grpId="0" animBg="1"/>
      <p:bldP spid="1053023" grpId="0" animBg="1"/>
      <p:bldP spid="1053028" grpId="0" animBg="1"/>
      <p:bldP spid="1053029" grpId="0" animBg="1"/>
      <p:bldP spid="1053030" grpId="0" animBg="1"/>
    </p:bldLst>
  </p:timing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eam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45869" name="Straight Connector 19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6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1955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56" name="Oval 22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70" name="Straight Connector 23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71" name="Straight Connector 24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957" name="Rectangle 25"/>
          <p:cNvSpPr/>
          <p:nvPr userDrawn="1"/>
        </p:nvSpPr>
        <p:spPr>
          <a:xfrm>
            <a:off x="669925" y="1333500"/>
            <a:ext cx="1795463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958" name="Up Arrow Callout 26"/>
          <p:cNvSpPr/>
          <p:nvPr userDrawn="1"/>
        </p:nvSpPr>
        <p:spPr>
          <a:xfrm>
            <a:off x="844550" y="2895600"/>
            <a:ext cx="1446213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959" name="Rectangle 27"/>
          <p:cNvSpPr/>
          <p:nvPr userDrawn="1"/>
        </p:nvSpPr>
        <p:spPr>
          <a:xfrm>
            <a:off x="725488" y="32861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827" name="Group 98"/>
          <p:cNvGrpSpPr/>
          <p:nvPr userDrawn="1"/>
        </p:nvGrpSpPr>
        <p:grpSpPr>
          <a:xfrm>
            <a:off x="1105250" y="4368900"/>
            <a:ext cx="924722" cy="163900"/>
            <a:chOff x="1847802" y="2724150"/>
            <a:chExt cx="1200198" cy="212725"/>
          </a:xfrm>
          <a:solidFill>
            <a:schemeClr val="accent1"/>
          </a:solidFill>
        </p:grpSpPr>
        <p:sp>
          <p:nvSpPr>
            <p:cNvPr id="1051960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61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62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63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964" name="Rectangle 33"/>
          <p:cNvSpPr/>
          <p:nvPr userDrawn="1"/>
        </p:nvSpPr>
        <p:spPr>
          <a:xfrm>
            <a:off x="2660650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965" name="Up Arrow Callout 34"/>
          <p:cNvSpPr/>
          <p:nvPr userDrawn="1"/>
        </p:nvSpPr>
        <p:spPr>
          <a:xfrm>
            <a:off x="2835275" y="28956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966" name="Rectangle 35"/>
          <p:cNvSpPr/>
          <p:nvPr userDrawn="1"/>
        </p:nvSpPr>
        <p:spPr>
          <a:xfrm>
            <a:off x="2714625" y="32861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828" name="Group 158"/>
          <p:cNvGrpSpPr/>
          <p:nvPr userDrawn="1"/>
        </p:nvGrpSpPr>
        <p:grpSpPr>
          <a:xfrm>
            <a:off x="3094761" y="4368900"/>
            <a:ext cx="924722" cy="163900"/>
            <a:chOff x="1847802" y="2724150"/>
            <a:chExt cx="1200198" cy="212725"/>
          </a:xfrm>
          <a:solidFill>
            <a:schemeClr val="accent2"/>
          </a:solidFill>
        </p:grpSpPr>
        <p:sp>
          <p:nvSpPr>
            <p:cNvPr id="1051967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68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69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70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971" name="Rectangle 43"/>
          <p:cNvSpPr/>
          <p:nvPr userDrawn="1"/>
        </p:nvSpPr>
        <p:spPr>
          <a:xfrm>
            <a:off x="4681538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972" name="Up Arrow Callout 44"/>
          <p:cNvSpPr/>
          <p:nvPr userDrawn="1"/>
        </p:nvSpPr>
        <p:spPr>
          <a:xfrm>
            <a:off x="4856163" y="28956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973" name="Rectangle 45"/>
          <p:cNvSpPr/>
          <p:nvPr userDrawn="1"/>
        </p:nvSpPr>
        <p:spPr>
          <a:xfrm>
            <a:off x="4735513" y="32861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829" name="Group 170"/>
          <p:cNvGrpSpPr/>
          <p:nvPr userDrawn="1"/>
        </p:nvGrpSpPr>
        <p:grpSpPr>
          <a:xfrm>
            <a:off x="5115775" y="4368900"/>
            <a:ext cx="924722" cy="163900"/>
            <a:chOff x="1847802" y="2724150"/>
            <a:chExt cx="1200198" cy="212725"/>
          </a:xfrm>
          <a:solidFill>
            <a:schemeClr val="accent3"/>
          </a:solidFill>
        </p:grpSpPr>
        <p:sp>
          <p:nvSpPr>
            <p:cNvPr id="1051974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75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76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77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978" name="Rectangle 51"/>
          <p:cNvSpPr/>
          <p:nvPr userDrawn="1"/>
        </p:nvSpPr>
        <p:spPr>
          <a:xfrm>
            <a:off x="6683375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979" name="Up Arrow Callout 52"/>
          <p:cNvSpPr/>
          <p:nvPr userDrawn="1"/>
        </p:nvSpPr>
        <p:spPr>
          <a:xfrm>
            <a:off x="6883400" y="291465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980" name="Rectangle 53"/>
          <p:cNvSpPr/>
          <p:nvPr userDrawn="1"/>
        </p:nvSpPr>
        <p:spPr>
          <a:xfrm>
            <a:off x="6737350" y="32861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830" name="Group 182"/>
          <p:cNvGrpSpPr/>
          <p:nvPr userDrawn="1"/>
        </p:nvGrpSpPr>
        <p:grpSpPr>
          <a:xfrm>
            <a:off x="7117638" y="4368900"/>
            <a:ext cx="924722" cy="163900"/>
            <a:chOff x="1847802" y="2724150"/>
            <a:chExt cx="1200198" cy="212725"/>
          </a:xfrm>
          <a:solidFill>
            <a:schemeClr val="accent4"/>
          </a:solidFill>
        </p:grpSpPr>
        <p:sp>
          <p:nvSpPr>
            <p:cNvPr id="1051981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82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83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984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98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98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87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45612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88" name="Text Placeholder 3"/>
          <p:cNvSpPr>
            <a:spLocks noGrp="1"/>
          </p:cNvSpPr>
          <p:nvPr>
            <p:ph type="body" sz="half" idx="32"/>
          </p:nvPr>
        </p:nvSpPr>
        <p:spPr>
          <a:xfrm>
            <a:off x="870652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89" name="Text Placeholder 3"/>
          <p:cNvSpPr>
            <a:spLocks noGrp="1"/>
          </p:cNvSpPr>
          <p:nvPr>
            <p:ph type="body" sz="half" idx="34"/>
          </p:nvPr>
        </p:nvSpPr>
        <p:spPr>
          <a:xfrm>
            <a:off x="751588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90" name="Text Placeholder 3"/>
          <p:cNvSpPr>
            <a:spLocks noGrp="1"/>
          </p:cNvSpPr>
          <p:nvPr>
            <p:ph type="body" sz="half" idx="15"/>
          </p:nvPr>
        </p:nvSpPr>
        <p:spPr>
          <a:xfrm>
            <a:off x="800010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991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35123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92" name="Text Placeholder 3"/>
          <p:cNvSpPr>
            <a:spLocks noGrp="1"/>
          </p:cNvSpPr>
          <p:nvPr>
            <p:ph type="body" sz="half" idx="36"/>
          </p:nvPr>
        </p:nvSpPr>
        <p:spPr>
          <a:xfrm>
            <a:off x="2860163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93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41099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94" name="Text Placeholder 3"/>
          <p:cNvSpPr>
            <a:spLocks noGrp="1"/>
          </p:cNvSpPr>
          <p:nvPr>
            <p:ph type="body" sz="half" idx="38"/>
          </p:nvPr>
        </p:nvSpPr>
        <p:spPr>
          <a:xfrm>
            <a:off x="2789521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995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856137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96" name="Text Placeholder 3"/>
          <p:cNvSpPr>
            <a:spLocks noGrp="1"/>
          </p:cNvSpPr>
          <p:nvPr>
            <p:ph type="body" sz="half" idx="40"/>
          </p:nvPr>
        </p:nvSpPr>
        <p:spPr>
          <a:xfrm>
            <a:off x="4881177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97" name="Text Placeholder 3"/>
          <p:cNvSpPr>
            <a:spLocks noGrp="1"/>
          </p:cNvSpPr>
          <p:nvPr>
            <p:ph type="body" sz="half" idx="41"/>
          </p:nvPr>
        </p:nvSpPr>
        <p:spPr>
          <a:xfrm>
            <a:off x="4762113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98" name="Text Placeholder 3"/>
          <p:cNvSpPr>
            <a:spLocks noGrp="1"/>
          </p:cNvSpPr>
          <p:nvPr>
            <p:ph type="body" sz="half" idx="42"/>
          </p:nvPr>
        </p:nvSpPr>
        <p:spPr>
          <a:xfrm>
            <a:off x="4810535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999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858000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00" name="Text Placeholder 3"/>
          <p:cNvSpPr>
            <a:spLocks noGrp="1"/>
          </p:cNvSpPr>
          <p:nvPr>
            <p:ph type="body" sz="half" idx="44"/>
          </p:nvPr>
        </p:nvSpPr>
        <p:spPr>
          <a:xfrm>
            <a:off x="6883040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01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63976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02" name="Text Placeholder 3"/>
          <p:cNvSpPr>
            <a:spLocks noGrp="1"/>
          </p:cNvSpPr>
          <p:nvPr>
            <p:ph type="body" sz="half" idx="46"/>
          </p:nvPr>
        </p:nvSpPr>
        <p:spPr>
          <a:xfrm>
            <a:off x="6812398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19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19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1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1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51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19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19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51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051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19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19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1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51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051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19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19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1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051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051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957" grpId="0" animBg="1"/>
      <p:bldP spid="1051958" grpId="0" animBg="1"/>
      <p:bldP spid="1051959" grpId="0" animBg="1"/>
      <p:bldP spid="1051964" grpId="0" animBg="1"/>
      <p:bldP spid="1051965" grpId="0" animBg="1"/>
      <p:bldP spid="1051966" grpId="0" animBg="1"/>
      <p:bldP spid="1051971" grpId="0" animBg="1"/>
      <p:bldP spid="1051972" grpId="0" animBg="1"/>
      <p:bldP spid="1051973" grpId="0" animBg="1"/>
      <p:bldP spid="1051978" grpId="0" animBg="1"/>
      <p:bldP spid="1051979" grpId="0" animBg="1"/>
      <p:bldP spid="1051980" grpId="0" animBg="1"/>
    </p:bldLst>
  </p:timing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57" name="Round Same Side Corner Rectangle 27"/>
          <p:cNvSpPr/>
          <p:nvPr userDrawn="1"/>
        </p:nvSpPr>
        <p:spPr>
          <a:xfrm rot="5400000">
            <a:off x="2664618" y="39925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58" name="Rectangle 28"/>
          <p:cNvSpPr/>
          <p:nvPr userDrawn="1"/>
        </p:nvSpPr>
        <p:spPr>
          <a:xfrm>
            <a:off x="677863" y="1047750"/>
            <a:ext cx="1319212" cy="11779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59" name="Round Same Side Corner Rectangle 30"/>
          <p:cNvSpPr/>
          <p:nvPr userDrawn="1"/>
        </p:nvSpPr>
        <p:spPr>
          <a:xfrm rot="5400000">
            <a:off x="6596856" y="39925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60" name="Rectangle 31"/>
          <p:cNvSpPr/>
          <p:nvPr userDrawn="1"/>
        </p:nvSpPr>
        <p:spPr>
          <a:xfrm>
            <a:off x="4610100" y="1047750"/>
            <a:ext cx="1319213" cy="11779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61" name="Round Same Side Corner Rectangle 32"/>
          <p:cNvSpPr/>
          <p:nvPr userDrawn="1"/>
        </p:nvSpPr>
        <p:spPr>
          <a:xfrm rot="16200000" flipH="1">
            <a:off x="1345406" y="163750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62" name="Rectangle 33"/>
          <p:cNvSpPr/>
          <p:nvPr userDrawn="1"/>
        </p:nvSpPr>
        <p:spPr>
          <a:xfrm>
            <a:off x="3173413" y="2286000"/>
            <a:ext cx="1319212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63" name="Round Same Side Corner Rectangle 34"/>
          <p:cNvSpPr/>
          <p:nvPr userDrawn="1"/>
        </p:nvSpPr>
        <p:spPr>
          <a:xfrm rot="16200000" flipH="1">
            <a:off x="5277643" y="163750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64" name="Rectangle 35"/>
          <p:cNvSpPr/>
          <p:nvPr userDrawn="1"/>
        </p:nvSpPr>
        <p:spPr>
          <a:xfrm>
            <a:off x="7105650" y="2286000"/>
            <a:ext cx="1319213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65" name="Round Same Side Corner Rectangle 36"/>
          <p:cNvSpPr/>
          <p:nvPr userDrawn="1"/>
        </p:nvSpPr>
        <p:spPr>
          <a:xfrm rot="5400000">
            <a:off x="2664618" y="2885282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66" name="Rectangle 37"/>
          <p:cNvSpPr/>
          <p:nvPr userDrawn="1"/>
        </p:nvSpPr>
        <p:spPr>
          <a:xfrm>
            <a:off x="677863" y="3533775"/>
            <a:ext cx="1319212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67" name="Round Same Side Corner Rectangle 38"/>
          <p:cNvSpPr/>
          <p:nvPr userDrawn="1"/>
        </p:nvSpPr>
        <p:spPr>
          <a:xfrm rot="5400000">
            <a:off x="6596856" y="2885282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68" name="Rectangle 39"/>
          <p:cNvSpPr/>
          <p:nvPr userDrawn="1"/>
        </p:nvSpPr>
        <p:spPr>
          <a:xfrm>
            <a:off x="4610100" y="3533775"/>
            <a:ext cx="1319213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6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77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71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748031" y="1107973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2772" name="Text Placeholder 3"/>
          <p:cNvSpPr>
            <a:spLocks noGrp="1"/>
          </p:cNvSpPr>
          <p:nvPr>
            <p:ph type="body" sz="half" idx="26"/>
          </p:nvPr>
        </p:nvSpPr>
        <p:spPr>
          <a:xfrm>
            <a:off x="2150946" y="1152526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73" name="Text Placeholder 3"/>
          <p:cNvSpPr>
            <a:spLocks noGrp="1"/>
          </p:cNvSpPr>
          <p:nvPr>
            <p:ph type="body" sz="half" idx="27"/>
          </p:nvPr>
        </p:nvSpPr>
        <p:spPr>
          <a:xfrm>
            <a:off x="2150946" y="1562200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2774" name="Text Placeholder 3"/>
          <p:cNvSpPr>
            <a:spLocks noGrp="1"/>
          </p:cNvSpPr>
          <p:nvPr>
            <p:ph type="body" sz="half" idx="43"/>
          </p:nvPr>
        </p:nvSpPr>
        <p:spPr>
          <a:xfrm>
            <a:off x="2150946" y="1362075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75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4679950" y="1107973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2776" name="Text Placeholder 3"/>
          <p:cNvSpPr>
            <a:spLocks noGrp="1"/>
          </p:cNvSpPr>
          <p:nvPr>
            <p:ph type="body" sz="half" idx="45"/>
          </p:nvPr>
        </p:nvSpPr>
        <p:spPr>
          <a:xfrm>
            <a:off x="6082865" y="1152526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77" name="Text Placeholder 3"/>
          <p:cNvSpPr>
            <a:spLocks noGrp="1"/>
          </p:cNvSpPr>
          <p:nvPr>
            <p:ph type="body" sz="half" idx="46"/>
          </p:nvPr>
        </p:nvSpPr>
        <p:spPr>
          <a:xfrm>
            <a:off x="6082865" y="1562200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2778" name="Text Placeholder 3"/>
          <p:cNvSpPr>
            <a:spLocks noGrp="1"/>
          </p:cNvSpPr>
          <p:nvPr>
            <p:ph type="body" sz="half" idx="47"/>
          </p:nvPr>
        </p:nvSpPr>
        <p:spPr>
          <a:xfrm>
            <a:off x="6082865" y="1362075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79" name="Picture Placeholder 7"/>
          <p:cNvSpPr>
            <a:spLocks noGrp="1"/>
          </p:cNvSpPr>
          <p:nvPr>
            <p:ph type="pic" sz="quarter" idx="48"/>
          </p:nvPr>
        </p:nvSpPr>
        <p:spPr>
          <a:xfrm>
            <a:off x="3243581" y="2346958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2780" name="Text Placeholder 3"/>
          <p:cNvSpPr>
            <a:spLocks noGrp="1"/>
          </p:cNvSpPr>
          <p:nvPr>
            <p:ph type="body" sz="half" idx="49"/>
          </p:nvPr>
        </p:nvSpPr>
        <p:spPr>
          <a:xfrm>
            <a:off x="832052" y="2391511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81" name="Text Placeholder 3"/>
          <p:cNvSpPr>
            <a:spLocks noGrp="1"/>
          </p:cNvSpPr>
          <p:nvPr>
            <p:ph type="body" sz="half" idx="50"/>
          </p:nvPr>
        </p:nvSpPr>
        <p:spPr>
          <a:xfrm>
            <a:off x="832052" y="2801185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2782" name="Text Placeholder 3"/>
          <p:cNvSpPr>
            <a:spLocks noGrp="1"/>
          </p:cNvSpPr>
          <p:nvPr>
            <p:ph type="body" sz="half" idx="51"/>
          </p:nvPr>
        </p:nvSpPr>
        <p:spPr>
          <a:xfrm>
            <a:off x="832052" y="2601060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83" name="Picture Placeholder 7"/>
          <p:cNvSpPr>
            <a:spLocks noGrp="1"/>
          </p:cNvSpPr>
          <p:nvPr>
            <p:ph type="pic" sz="quarter" idx="52"/>
          </p:nvPr>
        </p:nvSpPr>
        <p:spPr>
          <a:xfrm>
            <a:off x="7175506" y="2346958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2784" name="Text Placeholder 3"/>
          <p:cNvSpPr>
            <a:spLocks noGrp="1"/>
          </p:cNvSpPr>
          <p:nvPr>
            <p:ph type="body" sz="half" idx="53"/>
          </p:nvPr>
        </p:nvSpPr>
        <p:spPr>
          <a:xfrm>
            <a:off x="4763977" y="2391511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85" name="Text Placeholder 3"/>
          <p:cNvSpPr>
            <a:spLocks noGrp="1"/>
          </p:cNvSpPr>
          <p:nvPr>
            <p:ph type="body" sz="half" idx="54"/>
          </p:nvPr>
        </p:nvSpPr>
        <p:spPr>
          <a:xfrm>
            <a:off x="4763977" y="2801185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2786" name="Text Placeholder 3"/>
          <p:cNvSpPr>
            <a:spLocks noGrp="1"/>
          </p:cNvSpPr>
          <p:nvPr>
            <p:ph type="body" sz="half" idx="55"/>
          </p:nvPr>
        </p:nvSpPr>
        <p:spPr>
          <a:xfrm>
            <a:off x="4763977" y="2601060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87" name="Picture Placeholder 7"/>
          <p:cNvSpPr>
            <a:spLocks noGrp="1"/>
          </p:cNvSpPr>
          <p:nvPr>
            <p:ph type="pic" sz="quarter" idx="56"/>
          </p:nvPr>
        </p:nvSpPr>
        <p:spPr>
          <a:xfrm>
            <a:off x="748031" y="3594734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2788" name="Text Placeholder 3"/>
          <p:cNvSpPr>
            <a:spLocks noGrp="1"/>
          </p:cNvSpPr>
          <p:nvPr>
            <p:ph type="body" sz="half" idx="57"/>
          </p:nvPr>
        </p:nvSpPr>
        <p:spPr>
          <a:xfrm>
            <a:off x="2150946" y="3639287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89" name="Text Placeholder 3"/>
          <p:cNvSpPr>
            <a:spLocks noGrp="1"/>
          </p:cNvSpPr>
          <p:nvPr>
            <p:ph type="body" sz="half" idx="58"/>
          </p:nvPr>
        </p:nvSpPr>
        <p:spPr>
          <a:xfrm>
            <a:off x="2150946" y="4048961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2790" name="Text Placeholder 3"/>
          <p:cNvSpPr>
            <a:spLocks noGrp="1"/>
          </p:cNvSpPr>
          <p:nvPr>
            <p:ph type="body" sz="half" idx="59"/>
          </p:nvPr>
        </p:nvSpPr>
        <p:spPr>
          <a:xfrm>
            <a:off x="2150946" y="3848836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91" name="Picture Placeholder 7"/>
          <p:cNvSpPr>
            <a:spLocks noGrp="1"/>
          </p:cNvSpPr>
          <p:nvPr>
            <p:ph type="pic" sz="quarter" idx="60"/>
          </p:nvPr>
        </p:nvSpPr>
        <p:spPr>
          <a:xfrm>
            <a:off x="4679950" y="3594734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2792" name="Text Placeholder 3"/>
          <p:cNvSpPr>
            <a:spLocks noGrp="1"/>
          </p:cNvSpPr>
          <p:nvPr>
            <p:ph type="body" sz="half" idx="61"/>
          </p:nvPr>
        </p:nvSpPr>
        <p:spPr>
          <a:xfrm>
            <a:off x="6082865" y="3639287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93" name="Text Placeholder 3"/>
          <p:cNvSpPr>
            <a:spLocks noGrp="1"/>
          </p:cNvSpPr>
          <p:nvPr>
            <p:ph type="body" sz="half" idx="62"/>
          </p:nvPr>
        </p:nvSpPr>
        <p:spPr>
          <a:xfrm>
            <a:off x="6082865" y="4048961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2794" name="Text Placeholder 3"/>
          <p:cNvSpPr>
            <a:spLocks noGrp="1"/>
          </p:cNvSpPr>
          <p:nvPr>
            <p:ph type="body" sz="half" idx="63"/>
          </p:nvPr>
        </p:nvSpPr>
        <p:spPr>
          <a:xfrm>
            <a:off x="6082865" y="3848836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27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27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2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52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27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27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2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52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27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27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2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052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27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27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2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1052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27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27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2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052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27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27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2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052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758" grpId="0" animBg="1"/>
      <p:bldP spid="1052760" grpId="0" animBg="1"/>
      <p:bldP spid="1052762" grpId="0" animBg="1"/>
      <p:bldP spid="1052764" grpId="0" animBg="1"/>
      <p:bldP spid="1052766" grpId="0" animBg="1"/>
      <p:bldP spid="1052768" grpId="0" animBg="1"/>
    </p:bldLst>
  </p:timing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am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45881" name="Straight Connector 39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0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2266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2267" name="Oval 42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82" name="Straight Connector 43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83" name="Straight Connector 44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2268" name="Teardrop 45"/>
          <p:cNvSpPr/>
          <p:nvPr userDrawn="1"/>
        </p:nvSpPr>
        <p:spPr>
          <a:xfrm>
            <a:off x="581025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69" name="Teardrop 46"/>
          <p:cNvSpPr/>
          <p:nvPr userDrawn="1"/>
        </p:nvSpPr>
        <p:spPr>
          <a:xfrm>
            <a:off x="3262313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70" name="Teardrop 47"/>
          <p:cNvSpPr/>
          <p:nvPr userDrawn="1"/>
        </p:nvSpPr>
        <p:spPr>
          <a:xfrm>
            <a:off x="5938838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71" name="Teardrop 48"/>
          <p:cNvSpPr/>
          <p:nvPr userDrawn="1"/>
        </p:nvSpPr>
        <p:spPr>
          <a:xfrm>
            <a:off x="581025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72" name="Teardrop 49"/>
          <p:cNvSpPr/>
          <p:nvPr userDrawn="1"/>
        </p:nvSpPr>
        <p:spPr>
          <a:xfrm>
            <a:off x="3262313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73" name="Teardrop 50"/>
          <p:cNvSpPr/>
          <p:nvPr userDrawn="1"/>
        </p:nvSpPr>
        <p:spPr>
          <a:xfrm>
            <a:off x="5938838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74" name="Teardrop 51"/>
          <p:cNvSpPr/>
          <p:nvPr userDrawn="1"/>
        </p:nvSpPr>
        <p:spPr>
          <a:xfrm>
            <a:off x="581025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75" name="Teardrop 52"/>
          <p:cNvSpPr/>
          <p:nvPr userDrawn="1"/>
        </p:nvSpPr>
        <p:spPr>
          <a:xfrm>
            <a:off x="3262313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76" name="Teardrop 53"/>
          <p:cNvSpPr/>
          <p:nvPr userDrawn="1"/>
        </p:nvSpPr>
        <p:spPr>
          <a:xfrm>
            <a:off x="5938838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27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27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79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6710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80" name="Text Placeholder 3"/>
          <p:cNvSpPr>
            <a:spLocks noGrp="1"/>
          </p:cNvSpPr>
          <p:nvPr>
            <p:ph type="body" sz="half" idx="32"/>
          </p:nvPr>
        </p:nvSpPr>
        <p:spPr>
          <a:xfrm>
            <a:off x="1659037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81" name="Text Placeholder 3"/>
          <p:cNvSpPr>
            <a:spLocks noGrp="1"/>
          </p:cNvSpPr>
          <p:nvPr>
            <p:ph type="body" sz="half" idx="33"/>
          </p:nvPr>
        </p:nvSpPr>
        <p:spPr>
          <a:xfrm>
            <a:off x="1659037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282" name="Text Placeholder 3"/>
          <p:cNvSpPr>
            <a:spLocks noGrp="1"/>
          </p:cNvSpPr>
          <p:nvPr>
            <p:ph type="body" sz="half" idx="34"/>
          </p:nvPr>
        </p:nvSpPr>
        <p:spPr>
          <a:xfrm>
            <a:off x="1659037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83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308178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84" name="Text Placeholder 3"/>
          <p:cNvSpPr>
            <a:spLocks noGrp="1"/>
          </p:cNvSpPr>
          <p:nvPr>
            <p:ph type="body" sz="half" idx="36"/>
          </p:nvPr>
        </p:nvSpPr>
        <p:spPr>
          <a:xfrm>
            <a:off x="4340505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85" name="Text Placeholder 3"/>
          <p:cNvSpPr>
            <a:spLocks noGrp="1"/>
          </p:cNvSpPr>
          <p:nvPr>
            <p:ph type="body" sz="half" idx="37"/>
          </p:nvPr>
        </p:nvSpPr>
        <p:spPr>
          <a:xfrm>
            <a:off x="4340505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286" name="Text Placeholder 3"/>
          <p:cNvSpPr>
            <a:spLocks noGrp="1"/>
          </p:cNvSpPr>
          <p:nvPr>
            <p:ph type="body" sz="half" idx="38"/>
          </p:nvPr>
        </p:nvSpPr>
        <p:spPr>
          <a:xfrm>
            <a:off x="4340505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87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984703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88" name="Text Placeholder 3"/>
          <p:cNvSpPr>
            <a:spLocks noGrp="1"/>
          </p:cNvSpPr>
          <p:nvPr>
            <p:ph type="body" sz="half" idx="40"/>
          </p:nvPr>
        </p:nvSpPr>
        <p:spPr>
          <a:xfrm>
            <a:off x="7017030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89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17030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290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17030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91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26710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92" name="Text Placeholder 3"/>
          <p:cNvSpPr>
            <a:spLocks noGrp="1"/>
          </p:cNvSpPr>
          <p:nvPr>
            <p:ph type="body" sz="half" idx="44"/>
          </p:nvPr>
        </p:nvSpPr>
        <p:spPr>
          <a:xfrm>
            <a:off x="1659037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93" name="Text Placeholder 3"/>
          <p:cNvSpPr>
            <a:spLocks noGrp="1"/>
          </p:cNvSpPr>
          <p:nvPr>
            <p:ph type="body" sz="half" idx="45"/>
          </p:nvPr>
        </p:nvSpPr>
        <p:spPr>
          <a:xfrm>
            <a:off x="1659037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294" name="Text Placeholder 3"/>
          <p:cNvSpPr>
            <a:spLocks noGrp="1"/>
          </p:cNvSpPr>
          <p:nvPr>
            <p:ph type="body" sz="half" idx="46"/>
          </p:nvPr>
        </p:nvSpPr>
        <p:spPr>
          <a:xfrm>
            <a:off x="1659037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95" name="Picture Placeholder 7"/>
          <p:cNvSpPr>
            <a:spLocks noGrp="1"/>
          </p:cNvSpPr>
          <p:nvPr>
            <p:ph type="pic" sz="quarter" idx="47"/>
          </p:nvPr>
        </p:nvSpPr>
        <p:spPr>
          <a:xfrm>
            <a:off x="3308178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96" name="Text Placeholder 3"/>
          <p:cNvSpPr>
            <a:spLocks noGrp="1"/>
          </p:cNvSpPr>
          <p:nvPr>
            <p:ph type="body" sz="half" idx="48"/>
          </p:nvPr>
        </p:nvSpPr>
        <p:spPr>
          <a:xfrm>
            <a:off x="4340505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97" name="Text Placeholder 3"/>
          <p:cNvSpPr>
            <a:spLocks noGrp="1"/>
          </p:cNvSpPr>
          <p:nvPr>
            <p:ph type="body" sz="half" idx="49"/>
          </p:nvPr>
        </p:nvSpPr>
        <p:spPr>
          <a:xfrm>
            <a:off x="4340505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298" name="Text Placeholder 3"/>
          <p:cNvSpPr>
            <a:spLocks noGrp="1"/>
          </p:cNvSpPr>
          <p:nvPr>
            <p:ph type="body" sz="half" idx="50"/>
          </p:nvPr>
        </p:nvSpPr>
        <p:spPr>
          <a:xfrm>
            <a:off x="4340505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99" name="Picture Placeholder 7"/>
          <p:cNvSpPr>
            <a:spLocks noGrp="1"/>
          </p:cNvSpPr>
          <p:nvPr>
            <p:ph type="pic" sz="quarter" idx="51"/>
          </p:nvPr>
        </p:nvSpPr>
        <p:spPr>
          <a:xfrm>
            <a:off x="5984703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00" name="Text Placeholder 3"/>
          <p:cNvSpPr>
            <a:spLocks noGrp="1"/>
          </p:cNvSpPr>
          <p:nvPr>
            <p:ph type="body" sz="half" idx="52"/>
          </p:nvPr>
        </p:nvSpPr>
        <p:spPr>
          <a:xfrm>
            <a:off x="7017030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01" name="Text Placeholder 3"/>
          <p:cNvSpPr>
            <a:spLocks noGrp="1"/>
          </p:cNvSpPr>
          <p:nvPr>
            <p:ph type="body" sz="half" idx="53"/>
          </p:nvPr>
        </p:nvSpPr>
        <p:spPr>
          <a:xfrm>
            <a:off x="7017030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302" name="Text Placeholder 3"/>
          <p:cNvSpPr>
            <a:spLocks noGrp="1"/>
          </p:cNvSpPr>
          <p:nvPr>
            <p:ph type="body" sz="half" idx="54"/>
          </p:nvPr>
        </p:nvSpPr>
        <p:spPr>
          <a:xfrm>
            <a:off x="7017030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03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626710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04" name="Text Placeholder 3"/>
          <p:cNvSpPr>
            <a:spLocks noGrp="1"/>
          </p:cNvSpPr>
          <p:nvPr>
            <p:ph type="body" sz="half" idx="56"/>
          </p:nvPr>
        </p:nvSpPr>
        <p:spPr>
          <a:xfrm>
            <a:off x="1659037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05" name="Text Placeholder 3"/>
          <p:cNvSpPr>
            <a:spLocks noGrp="1"/>
          </p:cNvSpPr>
          <p:nvPr>
            <p:ph type="body" sz="half" idx="57"/>
          </p:nvPr>
        </p:nvSpPr>
        <p:spPr>
          <a:xfrm>
            <a:off x="1659037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306" name="Text Placeholder 3"/>
          <p:cNvSpPr>
            <a:spLocks noGrp="1"/>
          </p:cNvSpPr>
          <p:nvPr>
            <p:ph type="body" sz="half" idx="58"/>
          </p:nvPr>
        </p:nvSpPr>
        <p:spPr>
          <a:xfrm>
            <a:off x="1659037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07" name="Picture Placeholder 7"/>
          <p:cNvSpPr>
            <a:spLocks noGrp="1"/>
          </p:cNvSpPr>
          <p:nvPr>
            <p:ph type="pic" sz="quarter" idx="59"/>
          </p:nvPr>
        </p:nvSpPr>
        <p:spPr>
          <a:xfrm>
            <a:off x="3308178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08" name="Text Placeholder 3"/>
          <p:cNvSpPr>
            <a:spLocks noGrp="1"/>
          </p:cNvSpPr>
          <p:nvPr>
            <p:ph type="body" sz="half" idx="60"/>
          </p:nvPr>
        </p:nvSpPr>
        <p:spPr>
          <a:xfrm>
            <a:off x="4340505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09" name="Text Placeholder 3"/>
          <p:cNvSpPr>
            <a:spLocks noGrp="1"/>
          </p:cNvSpPr>
          <p:nvPr>
            <p:ph type="body" sz="half" idx="61"/>
          </p:nvPr>
        </p:nvSpPr>
        <p:spPr>
          <a:xfrm>
            <a:off x="4340505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310" name="Text Placeholder 3"/>
          <p:cNvSpPr>
            <a:spLocks noGrp="1"/>
          </p:cNvSpPr>
          <p:nvPr>
            <p:ph type="body" sz="half" idx="62"/>
          </p:nvPr>
        </p:nvSpPr>
        <p:spPr>
          <a:xfrm>
            <a:off x="4340505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11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5984703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12" name="Text Placeholder 3"/>
          <p:cNvSpPr>
            <a:spLocks noGrp="1"/>
          </p:cNvSpPr>
          <p:nvPr>
            <p:ph type="body" sz="half" idx="64"/>
          </p:nvPr>
        </p:nvSpPr>
        <p:spPr>
          <a:xfrm>
            <a:off x="7017030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13" name="Text Placeholder 3"/>
          <p:cNvSpPr>
            <a:spLocks noGrp="1"/>
          </p:cNvSpPr>
          <p:nvPr>
            <p:ph type="body" sz="half" idx="65"/>
          </p:nvPr>
        </p:nvSpPr>
        <p:spPr>
          <a:xfrm>
            <a:off x="7017030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314" name="Text Placeholder 3"/>
          <p:cNvSpPr>
            <a:spLocks noGrp="1"/>
          </p:cNvSpPr>
          <p:nvPr>
            <p:ph type="body" sz="half" idx="66"/>
          </p:nvPr>
        </p:nvSpPr>
        <p:spPr>
          <a:xfrm>
            <a:off x="7017030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2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2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52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2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2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2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22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22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52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22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22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2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22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522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52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522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522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52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2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52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52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2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052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52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2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52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52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eam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45913" name="Straight Connector 35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8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3129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3130" name="Oval 3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14" name="Straight Connector 39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15" name="Straight Connector 40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3131" name="Rectangle 41"/>
          <p:cNvSpPr/>
          <p:nvPr userDrawn="1"/>
        </p:nvSpPr>
        <p:spPr>
          <a:xfrm>
            <a:off x="63182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32" name="Rectangle 42"/>
          <p:cNvSpPr/>
          <p:nvPr userDrawn="1"/>
        </p:nvSpPr>
        <p:spPr>
          <a:xfrm>
            <a:off x="619125" y="2663825"/>
            <a:ext cx="1458913" cy="3825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133" name="Rectangle 43"/>
          <p:cNvSpPr/>
          <p:nvPr userDrawn="1"/>
        </p:nvSpPr>
        <p:spPr>
          <a:xfrm>
            <a:off x="2228850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34" name="Rectangle 44"/>
          <p:cNvSpPr/>
          <p:nvPr userDrawn="1"/>
        </p:nvSpPr>
        <p:spPr>
          <a:xfrm>
            <a:off x="2216150" y="2663825"/>
            <a:ext cx="1458913" cy="3825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135" name="Rectangle 45"/>
          <p:cNvSpPr/>
          <p:nvPr userDrawn="1"/>
        </p:nvSpPr>
        <p:spPr>
          <a:xfrm>
            <a:off x="3822700" y="1355725"/>
            <a:ext cx="1439863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36" name="Rectangle 46"/>
          <p:cNvSpPr/>
          <p:nvPr userDrawn="1"/>
        </p:nvSpPr>
        <p:spPr>
          <a:xfrm>
            <a:off x="3810000" y="2663825"/>
            <a:ext cx="1457325" cy="3825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137" name="Rectangle 47"/>
          <p:cNvSpPr/>
          <p:nvPr userDrawn="1"/>
        </p:nvSpPr>
        <p:spPr>
          <a:xfrm>
            <a:off x="543877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38" name="Rectangle 48"/>
          <p:cNvSpPr/>
          <p:nvPr userDrawn="1"/>
        </p:nvSpPr>
        <p:spPr>
          <a:xfrm>
            <a:off x="5426075" y="2663825"/>
            <a:ext cx="1458913" cy="38258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139" name="Rectangle 49"/>
          <p:cNvSpPr/>
          <p:nvPr userDrawn="1"/>
        </p:nvSpPr>
        <p:spPr>
          <a:xfrm>
            <a:off x="703897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40" name="Rectangle 50"/>
          <p:cNvSpPr/>
          <p:nvPr userDrawn="1"/>
        </p:nvSpPr>
        <p:spPr>
          <a:xfrm>
            <a:off x="7026275" y="2663825"/>
            <a:ext cx="1458913" cy="38258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141" name="Rectangle 51"/>
          <p:cNvSpPr/>
          <p:nvPr userDrawn="1"/>
        </p:nvSpPr>
        <p:spPr>
          <a:xfrm>
            <a:off x="63182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42" name="Rectangle 52"/>
          <p:cNvSpPr/>
          <p:nvPr userDrawn="1"/>
        </p:nvSpPr>
        <p:spPr>
          <a:xfrm>
            <a:off x="619125" y="4403725"/>
            <a:ext cx="1458913" cy="3841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143" name="Rectangle 53"/>
          <p:cNvSpPr/>
          <p:nvPr userDrawn="1"/>
        </p:nvSpPr>
        <p:spPr>
          <a:xfrm>
            <a:off x="2228850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44" name="Rectangle 54"/>
          <p:cNvSpPr/>
          <p:nvPr userDrawn="1"/>
        </p:nvSpPr>
        <p:spPr>
          <a:xfrm>
            <a:off x="2216150" y="4403725"/>
            <a:ext cx="1458913" cy="3841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145" name="Rectangle 55"/>
          <p:cNvSpPr/>
          <p:nvPr userDrawn="1"/>
        </p:nvSpPr>
        <p:spPr>
          <a:xfrm>
            <a:off x="3822700" y="3097213"/>
            <a:ext cx="1439863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46" name="Rectangle 56"/>
          <p:cNvSpPr/>
          <p:nvPr userDrawn="1"/>
        </p:nvSpPr>
        <p:spPr>
          <a:xfrm>
            <a:off x="3810000" y="4403725"/>
            <a:ext cx="1457325" cy="3841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147" name="Rectangle 57"/>
          <p:cNvSpPr/>
          <p:nvPr userDrawn="1"/>
        </p:nvSpPr>
        <p:spPr>
          <a:xfrm>
            <a:off x="543877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48" name="Rectangle 58"/>
          <p:cNvSpPr/>
          <p:nvPr userDrawn="1"/>
        </p:nvSpPr>
        <p:spPr>
          <a:xfrm>
            <a:off x="5426075" y="4403725"/>
            <a:ext cx="1458913" cy="38417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149" name="Rectangle 59"/>
          <p:cNvSpPr/>
          <p:nvPr userDrawn="1"/>
        </p:nvSpPr>
        <p:spPr>
          <a:xfrm>
            <a:off x="703897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3150" name="Rectangle 60"/>
          <p:cNvSpPr/>
          <p:nvPr userDrawn="1"/>
        </p:nvSpPr>
        <p:spPr>
          <a:xfrm>
            <a:off x="7026275" y="4403725"/>
            <a:ext cx="1458913" cy="3841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315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15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53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708139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154" name="Text Placeholder 3"/>
          <p:cNvSpPr>
            <a:spLocks noGrp="1"/>
          </p:cNvSpPr>
          <p:nvPr>
            <p:ph type="body" sz="half" idx="16"/>
          </p:nvPr>
        </p:nvSpPr>
        <p:spPr>
          <a:xfrm>
            <a:off x="655217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55" name="Text Placeholder 3"/>
          <p:cNvSpPr>
            <a:spLocks noGrp="1"/>
          </p:cNvSpPr>
          <p:nvPr>
            <p:ph type="body" sz="half" idx="30"/>
          </p:nvPr>
        </p:nvSpPr>
        <p:spPr>
          <a:xfrm>
            <a:off x="655217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56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305050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157" name="Text Placeholder 3"/>
          <p:cNvSpPr>
            <a:spLocks noGrp="1"/>
          </p:cNvSpPr>
          <p:nvPr>
            <p:ph type="body" sz="half" idx="32"/>
          </p:nvPr>
        </p:nvSpPr>
        <p:spPr>
          <a:xfrm>
            <a:off x="2252128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58" name="Text Placeholder 3"/>
          <p:cNvSpPr>
            <a:spLocks noGrp="1"/>
          </p:cNvSpPr>
          <p:nvPr>
            <p:ph type="body" sz="half" idx="33"/>
          </p:nvPr>
        </p:nvSpPr>
        <p:spPr>
          <a:xfrm>
            <a:off x="2252128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59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898550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160" name="Text Placeholder 3"/>
          <p:cNvSpPr>
            <a:spLocks noGrp="1"/>
          </p:cNvSpPr>
          <p:nvPr>
            <p:ph type="body" sz="half" idx="35"/>
          </p:nvPr>
        </p:nvSpPr>
        <p:spPr>
          <a:xfrm>
            <a:off x="3845628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61" name="Text Placeholder 3"/>
          <p:cNvSpPr>
            <a:spLocks noGrp="1"/>
          </p:cNvSpPr>
          <p:nvPr>
            <p:ph type="body" sz="half" idx="36"/>
          </p:nvPr>
        </p:nvSpPr>
        <p:spPr>
          <a:xfrm>
            <a:off x="3845628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62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5514975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163" name="Text Placeholder 3"/>
          <p:cNvSpPr>
            <a:spLocks noGrp="1"/>
          </p:cNvSpPr>
          <p:nvPr>
            <p:ph type="body" sz="half" idx="38"/>
          </p:nvPr>
        </p:nvSpPr>
        <p:spPr>
          <a:xfrm>
            <a:off x="5462053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64" name="Text Placeholder 3"/>
          <p:cNvSpPr>
            <a:spLocks noGrp="1"/>
          </p:cNvSpPr>
          <p:nvPr>
            <p:ph type="body" sz="half" idx="39"/>
          </p:nvPr>
        </p:nvSpPr>
        <p:spPr>
          <a:xfrm>
            <a:off x="5462053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65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7115175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166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62253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67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62253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68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708139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169" name="Text Placeholder 3"/>
          <p:cNvSpPr>
            <a:spLocks noGrp="1"/>
          </p:cNvSpPr>
          <p:nvPr>
            <p:ph type="body" sz="half" idx="44"/>
          </p:nvPr>
        </p:nvSpPr>
        <p:spPr>
          <a:xfrm>
            <a:off x="655217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70" name="Text Placeholder 3"/>
          <p:cNvSpPr>
            <a:spLocks noGrp="1"/>
          </p:cNvSpPr>
          <p:nvPr>
            <p:ph type="body" sz="half" idx="45"/>
          </p:nvPr>
        </p:nvSpPr>
        <p:spPr>
          <a:xfrm>
            <a:off x="655217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71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2305050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172" name="Text Placeholder 3"/>
          <p:cNvSpPr>
            <a:spLocks noGrp="1"/>
          </p:cNvSpPr>
          <p:nvPr>
            <p:ph type="body" sz="half" idx="47"/>
          </p:nvPr>
        </p:nvSpPr>
        <p:spPr>
          <a:xfrm>
            <a:off x="2252128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73" name="Text Placeholder 3"/>
          <p:cNvSpPr>
            <a:spLocks noGrp="1"/>
          </p:cNvSpPr>
          <p:nvPr>
            <p:ph type="body" sz="half" idx="48"/>
          </p:nvPr>
        </p:nvSpPr>
        <p:spPr>
          <a:xfrm>
            <a:off x="2252128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74" name="Picture Placeholder 7"/>
          <p:cNvSpPr>
            <a:spLocks noGrp="1"/>
          </p:cNvSpPr>
          <p:nvPr>
            <p:ph type="pic" sz="quarter" idx="49"/>
          </p:nvPr>
        </p:nvSpPr>
        <p:spPr>
          <a:xfrm>
            <a:off x="3898550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175" name="Text Placeholder 3"/>
          <p:cNvSpPr>
            <a:spLocks noGrp="1"/>
          </p:cNvSpPr>
          <p:nvPr>
            <p:ph type="body" sz="half" idx="50"/>
          </p:nvPr>
        </p:nvSpPr>
        <p:spPr>
          <a:xfrm>
            <a:off x="3845628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76" name="Text Placeholder 3"/>
          <p:cNvSpPr>
            <a:spLocks noGrp="1"/>
          </p:cNvSpPr>
          <p:nvPr>
            <p:ph type="body" sz="half" idx="51"/>
          </p:nvPr>
        </p:nvSpPr>
        <p:spPr>
          <a:xfrm>
            <a:off x="3845628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77" name="Picture Placeholder 7"/>
          <p:cNvSpPr>
            <a:spLocks noGrp="1"/>
          </p:cNvSpPr>
          <p:nvPr>
            <p:ph type="pic" sz="quarter" idx="52"/>
          </p:nvPr>
        </p:nvSpPr>
        <p:spPr>
          <a:xfrm>
            <a:off x="5514975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178" name="Text Placeholder 3"/>
          <p:cNvSpPr>
            <a:spLocks noGrp="1"/>
          </p:cNvSpPr>
          <p:nvPr>
            <p:ph type="body" sz="half" idx="53"/>
          </p:nvPr>
        </p:nvSpPr>
        <p:spPr>
          <a:xfrm>
            <a:off x="5462053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79" name="Text Placeholder 3"/>
          <p:cNvSpPr>
            <a:spLocks noGrp="1"/>
          </p:cNvSpPr>
          <p:nvPr>
            <p:ph type="body" sz="half" idx="54"/>
          </p:nvPr>
        </p:nvSpPr>
        <p:spPr>
          <a:xfrm>
            <a:off x="5462053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80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7115175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3181" name="Text Placeholder 3"/>
          <p:cNvSpPr>
            <a:spLocks noGrp="1"/>
          </p:cNvSpPr>
          <p:nvPr>
            <p:ph type="body" sz="half" idx="56"/>
          </p:nvPr>
        </p:nvSpPr>
        <p:spPr>
          <a:xfrm>
            <a:off x="7062253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82" name="Text Placeholder 3"/>
          <p:cNvSpPr>
            <a:spLocks noGrp="1"/>
          </p:cNvSpPr>
          <p:nvPr>
            <p:ph type="body" sz="half" idx="57"/>
          </p:nvPr>
        </p:nvSpPr>
        <p:spPr>
          <a:xfrm>
            <a:off x="7062253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9" dur="500"/>
                                        <p:tgtEl>
                                          <p:spTgt spid="1053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053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27" dur="500"/>
                                        <p:tgtEl>
                                          <p:spTgt spid="1053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053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5" dur="500"/>
                                        <p:tgtEl>
                                          <p:spTgt spid="1053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053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3" dur="500"/>
                                        <p:tgtEl>
                                          <p:spTgt spid="1053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053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1" dur="500"/>
                                        <p:tgtEl>
                                          <p:spTgt spid="1053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1053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9" dur="500"/>
                                        <p:tgtEl>
                                          <p:spTgt spid="1053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053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67" dur="500"/>
                                        <p:tgtEl>
                                          <p:spTgt spid="1053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1053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75" dur="500"/>
                                        <p:tgtEl>
                                          <p:spTgt spid="1053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053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83" dur="500"/>
                                        <p:tgtEl>
                                          <p:spTgt spid="1053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1053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500"/>
                            </p:stCondLst>
                            <p:childTnLst>
                              <p:par>
                                <p:cTn id="89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91" dur="500"/>
                                        <p:tgtEl>
                                          <p:spTgt spid="1053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0"/>
                            </p:stCondLst>
                            <p:childTnLst>
                              <p:par>
                                <p:cTn id="9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1053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131" grpId="0" animBg="1"/>
      <p:bldP spid="1053132" grpId="0" animBg="1"/>
      <p:bldP spid="1053133" grpId="0" animBg="1"/>
      <p:bldP spid="1053134" grpId="0" animBg="1"/>
      <p:bldP spid="1053135" grpId="0" animBg="1"/>
      <p:bldP spid="1053136" grpId="0" animBg="1"/>
      <p:bldP spid="1053137" grpId="0" animBg="1"/>
      <p:bldP spid="1053138" grpId="0" animBg="1"/>
      <p:bldP spid="1053139" grpId="0" animBg="1"/>
      <p:bldP spid="1053140" grpId="0" animBg="1"/>
      <p:bldP spid="1053141" grpId="0" animBg="1"/>
      <p:bldP spid="1053142" grpId="0" animBg="1"/>
      <p:bldP spid="1053143" grpId="0" animBg="1"/>
      <p:bldP spid="1053144" grpId="0" animBg="1"/>
      <p:bldP spid="1053145" grpId="0" animBg="1"/>
      <p:bldP spid="1053146" grpId="0" animBg="1"/>
      <p:bldP spid="1053147" grpId="0" animBg="1"/>
      <p:bldP spid="1053148" grpId="0" animBg="1"/>
      <p:bldP spid="1053149" grpId="0" animBg="1"/>
      <p:bldP spid="1053150" grpId="0" animBg="1"/>
    </p:bldLst>
  </p:timing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46" name="Oval 5"/>
          <p:cNvSpPr/>
          <p:nvPr userDrawn="1"/>
        </p:nvSpPr>
        <p:spPr>
          <a:xfrm>
            <a:off x="700088" y="1377950"/>
            <a:ext cx="2366962" cy="23669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4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-76200" y="0"/>
            <a:ext cx="92202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74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74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50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08581" y="1486413"/>
            <a:ext cx="2150006" cy="215000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27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27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2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746" grpId="0" animBg="1"/>
    </p:bldLst>
  </p:timing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45889" name="Straight Connector 21"/>
          <p:cNvCxnSpPr>
            <a:cxnSpLocks/>
          </p:cNvCxnSpPr>
          <p:nvPr userDrawn="1"/>
        </p:nvCxnSpPr>
        <p:spPr>
          <a:xfrm rot="10800000">
            <a:off x="4394200" y="11699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0" name="Group 62"/>
          <p:cNvGrpSpPr/>
          <p:nvPr userDrawn="1"/>
        </p:nvGrpSpPr>
        <p:grpSpPr bwMode="auto">
          <a:xfrm>
            <a:off x="4395788" y="993775"/>
            <a:ext cx="352425" cy="352425"/>
            <a:chOff x="4305300" y="1123950"/>
            <a:chExt cx="533400" cy="533400"/>
          </a:xfrm>
        </p:grpSpPr>
        <p:sp>
          <p:nvSpPr>
            <p:cNvPr id="1052492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2493" name="Oval 2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90" name="Straight Connector 25"/>
          <p:cNvCxnSpPr>
            <a:cxnSpLocks/>
          </p:cNvCxnSpPr>
          <p:nvPr userDrawn="1"/>
        </p:nvCxnSpPr>
        <p:spPr>
          <a:xfrm rot="10800000">
            <a:off x="1758950" y="11699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91" name="Straight Connector 26"/>
          <p:cNvCxnSpPr>
            <a:cxnSpLocks/>
          </p:cNvCxnSpPr>
          <p:nvPr userDrawn="1"/>
        </p:nvCxnSpPr>
        <p:spPr>
          <a:xfrm rot="10800000">
            <a:off x="4748213" y="11699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2494" name="Rounded Rectangle 27"/>
          <p:cNvSpPr/>
          <p:nvPr userDrawn="1"/>
        </p:nvSpPr>
        <p:spPr>
          <a:xfrm rot="16200000">
            <a:off x="3965575" y="338138"/>
            <a:ext cx="1031875" cy="326707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495" name="Oval 28"/>
          <p:cNvSpPr/>
          <p:nvPr userDrawn="1"/>
        </p:nvSpPr>
        <p:spPr>
          <a:xfrm>
            <a:off x="995363" y="1531938"/>
            <a:ext cx="882650" cy="88265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92" name="Straight Connector 29"/>
          <p:cNvCxnSpPr>
            <a:cxnSpLocks/>
          </p:cNvCxnSpPr>
          <p:nvPr userDrawn="1"/>
        </p:nvCxnSpPr>
        <p:spPr>
          <a:xfrm flipV="1">
            <a:off x="1878013" y="1971675"/>
            <a:ext cx="969962" cy="1588"/>
          </a:xfrm>
          <a:prstGeom prst="line">
            <a:avLst/>
          </a:prstGeom>
          <a:ln w="1905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2496" name="Rounded Rectangle 30"/>
          <p:cNvSpPr/>
          <p:nvPr userDrawn="1"/>
        </p:nvSpPr>
        <p:spPr>
          <a:xfrm rot="16200000">
            <a:off x="3964781" y="1464469"/>
            <a:ext cx="1033463" cy="326707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497" name="Oval 31"/>
          <p:cNvSpPr/>
          <p:nvPr userDrawn="1"/>
        </p:nvSpPr>
        <p:spPr>
          <a:xfrm>
            <a:off x="995363" y="2657475"/>
            <a:ext cx="882650" cy="882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93" name="Straight Connector 32"/>
          <p:cNvCxnSpPr>
            <a:cxnSpLocks/>
          </p:cNvCxnSpPr>
          <p:nvPr userDrawn="1"/>
        </p:nvCxnSpPr>
        <p:spPr>
          <a:xfrm flipV="1">
            <a:off x="1878013" y="3097213"/>
            <a:ext cx="969962" cy="1587"/>
          </a:xfrm>
          <a:prstGeom prst="line">
            <a:avLst/>
          </a:prstGeom>
          <a:ln w="19050">
            <a:solidFill>
              <a:schemeClr val="accent2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2498" name="Rounded Rectangle 33"/>
          <p:cNvSpPr/>
          <p:nvPr userDrawn="1"/>
        </p:nvSpPr>
        <p:spPr>
          <a:xfrm rot="16200000">
            <a:off x="3964781" y="2588419"/>
            <a:ext cx="1033463" cy="326707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499" name="Oval 34"/>
          <p:cNvSpPr/>
          <p:nvPr userDrawn="1"/>
        </p:nvSpPr>
        <p:spPr>
          <a:xfrm>
            <a:off x="995363" y="3781425"/>
            <a:ext cx="882650" cy="8826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94" name="Straight Connector 35"/>
          <p:cNvCxnSpPr>
            <a:cxnSpLocks/>
          </p:cNvCxnSpPr>
          <p:nvPr userDrawn="1"/>
        </p:nvCxnSpPr>
        <p:spPr>
          <a:xfrm flipV="1">
            <a:off x="1878013" y="4221163"/>
            <a:ext cx="969962" cy="1587"/>
          </a:xfrm>
          <a:prstGeom prst="line">
            <a:avLst/>
          </a:prstGeom>
          <a:ln w="19050">
            <a:solidFill>
              <a:schemeClr val="accent3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250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50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0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2891692" y="1516180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03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44925" y="1498600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04" name="Text Placeholder 3"/>
          <p:cNvSpPr>
            <a:spLocks noGrp="1"/>
          </p:cNvSpPr>
          <p:nvPr>
            <p:ph type="body" sz="half" idx="27"/>
          </p:nvPr>
        </p:nvSpPr>
        <p:spPr>
          <a:xfrm>
            <a:off x="1008489" y="1843230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05" name="Text Placeholder 3"/>
          <p:cNvSpPr>
            <a:spLocks noGrp="1"/>
          </p:cNvSpPr>
          <p:nvPr>
            <p:ph type="body" sz="half" idx="29"/>
          </p:nvPr>
        </p:nvSpPr>
        <p:spPr>
          <a:xfrm>
            <a:off x="3844925" y="1700665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06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44926" y="1915460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507" name="Text Placeholder 3"/>
          <p:cNvSpPr>
            <a:spLocks noGrp="1"/>
          </p:cNvSpPr>
          <p:nvPr>
            <p:ph type="body" sz="half" idx="28"/>
          </p:nvPr>
        </p:nvSpPr>
        <p:spPr>
          <a:xfrm>
            <a:off x="6308451" y="1502415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508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2891692" y="2641925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09" name="Text Placeholder 3"/>
          <p:cNvSpPr>
            <a:spLocks noGrp="1"/>
          </p:cNvSpPr>
          <p:nvPr>
            <p:ph type="body" sz="half" idx="31"/>
          </p:nvPr>
        </p:nvSpPr>
        <p:spPr>
          <a:xfrm>
            <a:off x="3844925" y="2624345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10" name="Text Placeholder 3"/>
          <p:cNvSpPr>
            <a:spLocks noGrp="1"/>
          </p:cNvSpPr>
          <p:nvPr>
            <p:ph type="body" sz="half" idx="32"/>
          </p:nvPr>
        </p:nvSpPr>
        <p:spPr>
          <a:xfrm>
            <a:off x="1008489" y="2968975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11" name="Text Placeholder 3"/>
          <p:cNvSpPr>
            <a:spLocks noGrp="1"/>
          </p:cNvSpPr>
          <p:nvPr>
            <p:ph type="body" sz="half" idx="33"/>
          </p:nvPr>
        </p:nvSpPr>
        <p:spPr>
          <a:xfrm>
            <a:off x="3844925" y="2826410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12" name="Text Placeholder 3"/>
          <p:cNvSpPr>
            <a:spLocks noGrp="1"/>
          </p:cNvSpPr>
          <p:nvPr>
            <p:ph type="body" sz="half" idx="34"/>
          </p:nvPr>
        </p:nvSpPr>
        <p:spPr>
          <a:xfrm>
            <a:off x="3844926" y="3041205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513" name="Text Placeholder 3"/>
          <p:cNvSpPr>
            <a:spLocks noGrp="1"/>
          </p:cNvSpPr>
          <p:nvPr>
            <p:ph type="body" sz="half" idx="35"/>
          </p:nvPr>
        </p:nvSpPr>
        <p:spPr>
          <a:xfrm>
            <a:off x="6308451" y="2628160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514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2891692" y="3765876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15" name="Text Placeholder 3"/>
          <p:cNvSpPr>
            <a:spLocks noGrp="1"/>
          </p:cNvSpPr>
          <p:nvPr>
            <p:ph type="body" sz="half" idx="37"/>
          </p:nvPr>
        </p:nvSpPr>
        <p:spPr>
          <a:xfrm>
            <a:off x="3844925" y="3748296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16" name="Text Placeholder 3"/>
          <p:cNvSpPr>
            <a:spLocks noGrp="1"/>
          </p:cNvSpPr>
          <p:nvPr>
            <p:ph type="body" sz="half" idx="38"/>
          </p:nvPr>
        </p:nvSpPr>
        <p:spPr>
          <a:xfrm>
            <a:off x="1008489" y="4092926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17" name="Text Placeholder 3"/>
          <p:cNvSpPr>
            <a:spLocks noGrp="1"/>
          </p:cNvSpPr>
          <p:nvPr>
            <p:ph type="body" sz="half" idx="39"/>
          </p:nvPr>
        </p:nvSpPr>
        <p:spPr>
          <a:xfrm>
            <a:off x="3844925" y="3950361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18" name="Text Placeholder 3"/>
          <p:cNvSpPr>
            <a:spLocks noGrp="1"/>
          </p:cNvSpPr>
          <p:nvPr>
            <p:ph type="body" sz="half" idx="40"/>
          </p:nvPr>
        </p:nvSpPr>
        <p:spPr>
          <a:xfrm>
            <a:off x="3844926" y="4165156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519" name="Text Placeholder 3"/>
          <p:cNvSpPr>
            <a:spLocks noGrp="1"/>
          </p:cNvSpPr>
          <p:nvPr>
            <p:ph type="body" sz="half" idx="41"/>
          </p:nvPr>
        </p:nvSpPr>
        <p:spPr>
          <a:xfrm>
            <a:off x="6308451" y="3752111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24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24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2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145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052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2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2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2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145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052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5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24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24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2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145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52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494" grpId="0" animBg="1"/>
      <p:bldP spid="1052495" grpId="0" animBg="1"/>
      <p:bldP spid="1052496" grpId="0" animBg="1"/>
      <p:bldP spid="1052497" grpId="0" animBg="1"/>
      <p:bldP spid="1052498" grpId="0" animBg="1"/>
      <p:bldP spid="1052499" grpId="0" animBg="1"/>
    </p:bldLst>
  </p:timing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45905" name="Straight Connector 15"/>
          <p:cNvCxnSpPr>
            <a:cxnSpLocks/>
          </p:cNvCxnSpPr>
          <p:nvPr userDrawn="1"/>
        </p:nvCxnSpPr>
        <p:spPr>
          <a:xfrm rot="10800000">
            <a:off x="4394200" y="123983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5" name="Group 62"/>
          <p:cNvGrpSpPr/>
          <p:nvPr userDrawn="1"/>
        </p:nvGrpSpPr>
        <p:grpSpPr bwMode="auto">
          <a:xfrm>
            <a:off x="4395788" y="1063625"/>
            <a:ext cx="352425" cy="352425"/>
            <a:chOff x="4305300" y="1123950"/>
            <a:chExt cx="533400" cy="533400"/>
          </a:xfrm>
        </p:grpSpPr>
        <p:sp>
          <p:nvSpPr>
            <p:cNvPr id="1052931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2932" name="Oval 1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06" name="Straight Connector 19"/>
          <p:cNvCxnSpPr>
            <a:cxnSpLocks/>
          </p:cNvCxnSpPr>
          <p:nvPr userDrawn="1"/>
        </p:nvCxnSpPr>
        <p:spPr>
          <a:xfrm rot="10800000">
            <a:off x="1758950" y="123983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07" name="Straight Connector 20"/>
          <p:cNvCxnSpPr>
            <a:cxnSpLocks/>
          </p:cNvCxnSpPr>
          <p:nvPr userDrawn="1"/>
        </p:nvCxnSpPr>
        <p:spPr>
          <a:xfrm rot="10800000">
            <a:off x="4748213" y="123983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6" name="Group 21"/>
          <p:cNvGrpSpPr/>
          <p:nvPr userDrawn="1"/>
        </p:nvGrpSpPr>
        <p:grpSpPr bwMode="auto">
          <a:xfrm>
            <a:off x="3567113" y="1722438"/>
            <a:ext cx="5089525" cy="1160462"/>
            <a:chOff x="3566404" y="1183862"/>
            <a:chExt cx="5090578" cy="1159288"/>
          </a:xfrm>
        </p:grpSpPr>
        <p:sp>
          <p:nvSpPr>
            <p:cNvPr id="1052933" name="Rounded Rectangle 22"/>
            <p:cNvSpPr/>
            <p:nvPr userDrawn="1"/>
          </p:nvSpPr>
          <p:spPr>
            <a:xfrm rot="16200000">
              <a:off x="5636052" y="-677781"/>
              <a:ext cx="1159288" cy="4882573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2934" name="Isosceles Triangle 23"/>
            <p:cNvSpPr/>
            <p:nvPr userDrawn="1"/>
          </p:nvSpPr>
          <p:spPr>
            <a:xfrm rot="16200000">
              <a:off x="3528528" y="1610281"/>
              <a:ext cx="380615" cy="304863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935" name="Oval 24"/>
          <p:cNvSpPr/>
          <p:nvPr userDrawn="1"/>
        </p:nvSpPr>
        <p:spPr>
          <a:xfrm>
            <a:off x="3889375" y="1808163"/>
            <a:ext cx="990600" cy="9906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947" name="Group 25"/>
          <p:cNvGrpSpPr/>
          <p:nvPr userDrawn="1"/>
        </p:nvGrpSpPr>
        <p:grpSpPr bwMode="auto">
          <a:xfrm flipH="1">
            <a:off x="533400" y="3241675"/>
            <a:ext cx="5091113" cy="1158875"/>
            <a:chOff x="3566404" y="1183862"/>
            <a:chExt cx="5090578" cy="1159288"/>
          </a:xfrm>
        </p:grpSpPr>
        <p:sp>
          <p:nvSpPr>
            <p:cNvPr id="1052936" name="Rounded Rectangle 26"/>
            <p:cNvSpPr/>
            <p:nvPr userDrawn="1"/>
          </p:nvSpPr>
          <p:spPr>
            <a:xfrm rot="16200000">
              <a:off x="5636020" y="-677812"/>
              <a:ext cx="1159288" cy="4882637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2937" name="Isosceles Triangle 27"/>
            <p:cNvSpPr/>
            <p:nvPr userDrawn="1"/>
          </p:nvSpPr>
          <p:spPr>
            <a:xfrm rot="16200000">
              <a:off x="3529014" y="1610328"/>
              <a:ext cx="379547" cy="304768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938" name="Oval 28"/>
          <p:cNvSpPr/>
          <p:nvPr userDrawn="1"/>
        </p:nvSpPr>
        <p:spPr>
          <a:xfrm>
            <a:off x="4279900" y="3325813"/>
            <a:ext cx="990600" cy="9906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93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94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41" name="Text Placeholder 3"/>
          <p:cNvSpPr>
            <a:spLocks noGrp="1"/>
          </p:cNvSpPr>
          <p:nvPr>
            <p:ph type="body" sz="half" idx="16"/>
          </p:nvPr>
        </p:nvSpPr>
        <p:spPr>
          <a:xfrm>
            <a:off x="4979505" y="1821953"/>
            <a:ext cx="3276597" cy="21946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42" name="Text Placeholder 3"/>
          <p:cNvSpPr>
            <a:spLocks noGrp="1"/>
          </p:cNvSpPr>
          <p:nvPr>
            <p:ph type="body" sz="half" idx="17"/>
          </p:nvPr>
        </p:nvSpPr>
        <p:spPr>
          <a:xfrm>
            <a:off x="4979505" y="2263489"/>
            <a:ext cx="3276599" cy="5399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943" name="Text Placeholder 3"/>
          <p:cNvSpPr>
            <a:spLocks noGrp="1"/>
          </p:cNvSpPr>
          <p:nvPr>
            <p:ph type="body" sz="half" idx="28"/>
          </p:nvPr>
        </p:nvSpPr>
        <p:spPr>
          <a:xfrm>
            <a:off x="437009" y="1801618"/>
            <a:ext cx="1828800" cy="10022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944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467777" y="1798063"/>
            <a:ext cx="1009348" cy="10093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accent1"/>
            </a:solidFill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45" name="Text Placeholder 3"/>
          <p:cNvSpPr>
            <a:spLocks noGrp="1"/>
          </p:cNvSpPr>
          <p:nvPr>
            <p:ph type="body" sz="half" idx="27"/>
          </p:nvPr>
        </p:nvSpPr>
        <p:spPr>
          <a:xfrm>
            <a:off x="3903356" y="2156244"/>
            <a:ext cx="96202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46" name="Text Placeholder 3"/>
          <p:cNvSpPr>
            <a:spLocks noGrp="1"/>
          </p:cNvSpPr>
          <p:nvPr>
            <p:ph type="body" sz="half" idx="30"/>
          </p:nvPr>
        </p:nvSpPr>
        <p:spPr>
          <a:xfrm>
            <a:off x="850900" y="3314721"/>
            <a:ext cx="3276597" cy="2476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47" name="Text Placeholder 3"/>
          <p:cNvSpPr>
            <a:spLocks noGrp="1"/>
          </p:cNvSpPr>
          <p:nvPr>
            <p:ph type="body" sz="half" idx="31"/>
          </p:nvPr>
        </p:nvSpPr>
        <p:spPr>
          <a:xfrm>
            <a:off x="850900" y="3820295"/>
            <a:ext cx="3276599" cy="50861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948" name="Text Placeholder 3"/>
          <p:cNvSpPr>
            <a:spLocks noGrp="1"/>
          </p:cNvSpPr>
          <p:nvPr>
            <p:ph type="body" sz="half" idx="32"/>
          </p:nvPr>
        </p:nvSpPr>
        <p:spPr>
          <a:xfrm>
            <a:off x="6894444" y="3319786"/>
            <a:ext cx="1828800" cy="10022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949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5715000" y="3316231"/>
            <a:ext cx="1009348" cy="10093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accent2"/>
            </a:solidFill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50" name="Text Placeholder 3"/>
          <p:cNvSpPr>
            <a:spLocks noGrp="1"/>
          </p:cNvSpPr>
          <p:nvPr>
            <p:ph type="body" sz="half" idx="34"/>
          </p:nvPr>
        </p:nvSpPr>
        <p:spPr>
          <a:xfrm>
            <a:off x="4294188" y="3674412"/>
            <a:ext cx="96202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51" name="Text Placeholder 3"/>
          <p:cNvSpPr>
            <a:spLocks noGrp="1"/>
          </p:cNvSpPr>
          <p:nvPr>
            <p:ph type="body" sz="half" idx="35"/>
          </p:nvPr>
        </p:nvSpPr>
        <p:spPr>
          <a:xfrm>
            <a:off x="4979505" y="2039808"/>
            <a:ext cx="3276597" cy="21946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52" name="Text Placeholder 3"/>
          <p:cNvSpPr>
            <a:spLocks noGrp="1"/>
          </p:cNvSpPr>
          <p:nvPr>
            <p:ph type="body" sz="half" idx="36"/>
          </p:nvPr>
        </p:nvSpPr>
        <p:spPr>
          <a:xfrm>
            <a:off x="850900" y="3562350"/>
            <a:ext cx="3276597" cy="2476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" presetClass="entr" presetSubtype="2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29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29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52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" presetClass="entr" presetSubtype="8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29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29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2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935" grpId="0" animBg="1"/>
      <p:bldP spid="1052938" grpId="0" animBg="1"/>
    </p:bldLst>
  </p:timing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45899" name="Straight Connector 15"/>
          <p:cNvCxnSpPr>
            <a:cxnSpLocks/>
          </p:cNvCxnSpPr>
          <p:nvPr userDrawn="1"/>
        </p:nvCxnSpPr>
        <p:spPr>
          <a:xfrm rot="10800000">
            <a:off x="4394200" y="11699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8" name="Group 62"/>
          <p:cNvGrpSpPr/>
          <p:nvPr userDrawn="1"/>
        </p:nvGrpSpPr>
        <p:grpSpPr bwMode="auto">
          <a:xfrm>
            <a:off x="4395788" y="993775"/>
            <a:ext cx="352425" cy="352425"/>
            <a:chOff x="4305300" y="1123950"/>
            <a:chExt cx="533400" cy="533400"/>
          </a:xfrm>
        </p:grpSpPr>
        <p:sp>
          <p:nvSpPr>
            <p:cNvPr id="1052693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2694" name="Oval 1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00" name="Straight Connector 19"/>
          <p:cNvCxnSpPr>
            <a:cxnSpLocks/>
          </p:cNvCxnSpPr>
          <p:nvPr userDrawn="1"/>
        </p:nvCxnSpPr>
        <p:spPr>
          <a:xfrm rot="10800000">
            <a:off x="1758950" y="11699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01" name="Straight Connector 20"/>
          <p:cNvCxnSpPr>
            <a:cxnSpLocks/>
          </p:cNvCxnSpPr>
          <p:nvPr userDrawn="1"/>
        </p:nvCxnSpPr>
        <p:spPr>
          <a:xfrm rot="10800000">
            <a:off x="4748213" y="11699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2695" name="Oval 21"/>
          <p:cNvSpPr/>
          <p:nvPr userDrawn="1"/>
        </p:nvSpPr>
        <p:spPr>
          <a:xfrm>
            <a:off x="1398588" y="1312863"/>
            <a:ext cx="1233487" cy="1233487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696" name="Rounded Rectangle 22"/>
          <p:cNvSpPr/>
          <p:nvPr userDrawn="1"/>
        </p:nvSpPr>
        <p:spPr>
          <a:xfrm rot="16200000">
            <a:off x="2799556" y="196057"/>
            <a:ext cx="979487" cy="34671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697" name="Oval 23"/>
          <p:cNvSpPr/>
          <p:nvPr userDrawn="1"/>
        </p:nvSpPr>
        <p:spPr>
          <a:xfrm>
            <a:off x="3005138" y="2511425"/>
            <a:ext cx="1233487" cy="123348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698" name="Rounded Rectangle 24"/>
          <p:cNvSpPr/>
          <p:nvPr userDrawn="1"/>
        </p:nvSpPr>
        <p:spPr>
          <a:xfrm rot="16200000">
            <a:off x="4405312" y="1395413"/>
            <a:ext cx="981075" cy="34671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699" name="Oval 25"/>
          <p:cNvSpPr/>
          <p:nvPr userDrawn="1"/>
        </p:nvSpPr>
        <p:spPr>
          <a:xfrm>
            <a:off x="4529138" y="3698875"/>
            <a:ext cx="1233487" cy="123348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00" name="Rounded Rectangle 26"/>
          <p:cNvSpPr/>
          <p:nvPr userDrawn="1"/>
        </p:nvSpPr>
        <p:spPr>
          <a:xfrm rot="16200000">
            <a:off x="5929312" y="2581276"/>
            <a:ext cx="981075" cy="34671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70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70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0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514068" y="1428522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704" name="Text Placeholder 3"/>
          <p:cNvSpPr>
            <a:spLocks noGrp="1"/>
          </p:cNvSpPr>
          <p:nvPr>
            <p:ph type="body" sz="half" idx="16"/>
          </p:nvPr>
        </p:nvSpPr>
        <p:spPr>
          <a:xfrm>
            <a:off x="2665261" y="1564464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05" name="Text Placeholder 3"/>
          <p:cNvSpPr>
            <a:spLocks noGrp="1"/>
          </p:cNvSpPr>
          <p:nvPr>
            <p:ph type="body" sz="half" idx="18"/>
          </p:nvPr>
        </p:nvSpPr>
        <p:spPr>
          <a:xfrm>
            <a:off x="2665261" y="1730695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06" name="Text Placeholder 3"/>
          <p:cNvSpPr>
            <a:spLocks noGrp="1"/>
          </p:cNvSpPr>
          <p:nvPr>
            <p:ph type="body" sz="half" idx="17"/>
          </p:nvPr>
        </p:nvSpPr>
        <p:spPr>
          <a:xfrm>
            <a:off x="2665261" y="1893249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707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3120618" y="2627331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708" name="Text Placeholder 3"/>
          <p:cNvSpPr>
            <a:spLocks noGrp="1"/>
          </p:cNvSpPr>
          <p:nvPr>
            <p:ph type="body" sz="half" idx="20"/>
          </p:nvPr>
        </p:nvSpPr>
        <p:spPr>
          <a:xfrm>
            <a:off x="4271811" y="2763273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09" name="Text Placeholder 3"/>
          <p:cNvSpPr>
            <a:spLocks noGrp="1"/>
          </p:cNvSpPr>
          <p:nvPr>
            <p:ph type="body" sz="half" idx="21"/>
          </p:nvPr>
        </p:nvSpPr>
        <p:spPr>
          <a:xfrm>
            <a:off x="4271811" y="2929504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10" name="Text Placeholder 3"/>
          <p:cNvSpPr>
            <a:spLocks noGrp="1"/>
          </p:cNvSpPr>
          <p:nvPr>
            <p:ph type="body" sz="half" idx="22"/>
          </p:nvPr>
        </p:nvSpPr>
        <p:spPr>
          <a:xfrm>
            <a:off x="4271811" y="3092058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711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4644618" y="3813826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712" name="Text Placeholder 3"/>
          <p:cNvSpPr>
            <a:spLocks noGrp="1"/>
          </p:cNvSpPr>
          <p:nvPr>
            <p:ph type="body" sz="half" idx="24"/>
          </p:nvPr>
        </p:nvSpPr>
        <p:spPr>
          <a:xfrm>
            <a:off x="5795811" y="3949768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13" name="Text Placeholder 3"/>
          <p:cNvSpPr>
            <a:spLocks noGrp="1"/>
          </p:cNvSpPr>
          <p:nvPr>
            <p:ph type="body" sz="half" idx="25"/>
          </p:nvPr>
        </p:nvSpPr>
        <p:spPr>
          <a:xfrm>
            <a:off x="5795811" y="4115999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14" name="Text Placeholder 3"/>
          <p:cNvSpPr>
            <a:spLocks noGrp="1"/>
          </p:cNvSpPr>
          <p:nvPr>
            <p:ph type="body" sz="half" idx="26"/>
          </p:nvPr>
        </p:nvSpPr>
        <p:spPr>
          <a:xfrm>
            <a:off x="5795811" y="4278553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26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26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2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052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26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26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52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52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526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26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52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52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695" grpId="0" animBg="1"/>
      <p:bldP spid="1052696" grpId="0" animBg="1"/>
      <p:bldP spid="1052697" grpId="0" animBg="1"/>
      <p:bldP spid="1052698" grpId="0" animBg="1"/>
      <p:bldP spid="1052699" grpId="0" animBg="1"/>
      <p:bldP spid="1052700" grpId="0" animBg="1"/>
    </p:bldLst>
  </p:timing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45884" name="Straight Connector 27"/>
          <p:cNvCxnSpPr>
            <a:cxnSpLocks/>
          </p:cNvCxnSpPr>
          <p:nvPr userDrawn="1"/>
        </p:nvCxnSpPr>
        <p:spPr>
          <a:xfrm rot="10800000">
            <a:off x="4394200" y="1258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7" name="Group 62"/>
          <p:cNvGrpSpPr/>
          <p:nvPr userDrawn="1"/>
        </p:nvGrpSpPr>
        <p:grpSpPr bwMode="auto">
          <a:xfrm>
            <a:off x="4395788" y="1063625"/>
            <a:ext cx="352425" cy="352425"/>
            <a:chOff x="4305300" y="1123950"/>
            <a:chExt cx="533400" cy="533400"/>
          </a:xfrm>
        </p:grpSpPr>
        <p:sp>
          <p:nvSpPr>
            <p:cNvPr id="1052348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2349" name="Oval 3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85" name="Straight Connector 31"/>
          <p:cNvCxnSpPr>
            <a:cxnSpLocks/>
          </p:cNvCxnSpPr>
          <p:nvPr userDrawn="1"/>
        </p:nvCxnSpPr>
        <p:spPr>
          <a:xfrm rot="10800000">
            <a:off x="1758950" y="1258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86" name="Straight Connector 32"/>
          <p:cNvCxnSpPr>
            <a:cxnSpLocks/>
          </p:cNvCxnSpPr>
          <p:nvPr userDrawn="1"/>
        </p:nvCxnSpPr>
        <p:spPr>
          <a:xfrm rot="10800000">
            <a:off x="4748213" y="1258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2350" name="Rounded Rectangle 33"/>
          <p:cNvSpPr/>
          <p:nvPr userDrawn="1"/>
        </p:nvSpPr>
        <p:spPr>
          <a:xfrm rot="16200000">
            <a:off x="2067719" y="-7143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351" name="Rounded Rectangle 34"/>
          <p:cNvSpPr/>
          <p:nvPr userDrawn="1"/>
        </p:nvSpPr>
        <p:spPr>
          <a:xfrm rot="16200000">
            <a:off x="2067719" y="1131094"/>
            <a:ext cx="1036638" cy="38481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352" name="Rounded Rectangle 35"/>
          <p:cNvSpPr/>
          <p:nvPr userDrawn="1"/>
        </p:nvSpPr>
        <p:spPr>
          <a:xfrm rot="16200000">
            <a:off x="2067719" y="2293144"/>
            <a:ext cx="1036638" cy="38481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353" name="Rounded Rectangle 36"/>
          <p:cNvSpPr/>
          <p:nvPr userDrawn="1"/>
        </p:nvSpPr>
        <p:spPr>
          <a:xfrm rot="16200000">
            <a:off x="6130131" y="-7143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354" name="Rounded Rectangle 37"/>
          <p:cNvSpPr/>
          <p:nvPr userDrawn="1"/>
        </p:nvSpPr>
        <p:spPr>
          <a:xfrm rot="16200000">
            <a:off x="6130925" y="1117600"/>
            <a:ext cx="1035050" cy="3848100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355" name="Rounded Rectangle 38"/>
          <p:cNvSpPr/>
          <p:nvPr userDrawn="1"/>
        </p:nvSpPr>
        <p:spPr>
          <a:xfrm rot="16200000">
            <a:off x="6130131" y="2247107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35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35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5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3400" y="1389082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59" name="Text Placeholder 3"/>
          <p:cNvSpPr>
            <a:spLocks noGrp="1"/>
          </p:cNvSpPr>
          <p:nvPr>
            <p:ph type="body" sz="half" idx="16"/>
          </p:nvPr>
        </p:nvSpPr>
        <p:spPr>
          <a:xfrm>
            <a:off x="1726146" y="1463141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60" name="Text Placeholder 3"/>
          <p:cNvSpPr>
            <a:spLocks noGrp="1"/>
          </p:cNvSpPr>
          <p:nvPr>
            <p:ph type="body" sz="half" idx="17"/>
          </p:nvPr>
        </p:nvSpPr>
        <p:spPr>
          <a:xfrm>
            <a:off x="1726146" y="1700943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61" name="Text Placeholder 3"/>
          <p:cNvSpPr>
            <a:spLocks noGrp="1"/>
          </p:cNvSpPr>
          <p:nvPr>
            <p:ph type="body" sz="half" idx="18"/>
          </p:nvPr>
        </p:nvSpPr>
        <p:spPr>
          <a:xfrm>
            <a:off x="1726147" y="1947571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362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533400" y="2526888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63" name="Text Placeholder 3"/>
          <p:cNvSpPr>
            <a:spLocks noGrp="1"/>
          </p:cNvSpPr>
          <p:nvPr>
            <p:ph type="body" sz="half" idx="20"/>
          </p:nvPr>
        </p:nvSpPr>
        <p:spPr>
          <a:xfrm>
            <a:off x="1726146" y="2600947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64" name="Text Placeholder 3"/>
          <p:cNvSpPr>
            <a:spLocks noGrp="1"/>
          </p:cNvSpPr>
          <p:nvPr>
            <p:ph type="body" sz="half" idx="21"/>
          </p:nvPr>
        </p:nvSpPr>
        <p:spPr>
          <a:xfrm>
            <a:off x="1726146" y="2838749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65" name="Text Placeholder 3"/>
          <p:cNvSpPr>
            <a:spLocks noGrp="1"/>
          </p:cNvSpPr>
          <p:nvPr>
            <p:ph type="body" sz="half" idx="22"/>
          </p:nvPr>
        </p:nvSpPr>
        <p:spPr>
          <a:xfrm>
            <a:off x="1726147" y="3085377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366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533400" y="3688631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67" name="Text Placeholder 3"/>
          <p:cNvSpPr>
            <a:spLocks noGrp="1"/>
          </p:cNvSpPr>
          <p:nvPr>
            <p:ph type="body" sz="half" idx="24"/>
          </p:nvPr>
        </p:nvSpPr>
        <p:spPr>
          <a:xfrm>
            <a:off x="1726146" y="376269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68" name="Text Placeholder 3"/>
          <p:cNvSpPr>
            <a:spLocks noGrp="1"/>
          </p:cNvSpPr>
          <p:nvPr>
            <p:ph type="body" sz="half" idx="25"/>
          </p:nvPr>
        </p:nvSpPr>
        <p:spPr>
          <a:xfrm>
            <a:off x="1726146" y="4000492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69" name="Text Placeholder 3"/>
          <p:cNvSpPr>
            <a:spLocks noGrp="1"/>
          </p:cNvSpPr>
          <p:nvPr>
            <p:ph type="body" sz="half" idx="26"/>
          </p:nvPr>
        </p:nvSpPr>
        <p:spPr>
          <a:xfrm>
            <a:off x="1726147" y="4247120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370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7518906" y="1389082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71" name="Text Placeholder 3"/>
          <p:cNvSpPr>
            <a:spLocks noGrp="1"/>
          </p:cNvSpPr>
          <p:nvPr>
            <p:ph type="body" sz="half" idx="28"/>
          </p:nvPr>
        </p:nvSpPr>
        <p:spPr>
          <a:xfrm>
            <a:off x="5174268" y="1463141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72" name="Text Placeholder 3"/>
          <p:cNvSpPr>
            <a:spLocks noGrp="1"/>
          </p:cNvSpPr>
          <p:nvPr>
            <p:ph type="body" sz="half" idx="29"/>
          </p:nvPr>
        </p:nvSpPr>
        <p:spPr>
          <a:xfrm>
            <a:off x="5174268" y="1700943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73" name="Text Placeholder 3"/>
          <p:cNvSpPr>
            <a:spLocks noGrp="1"/>
          </p:cNvSpPr>
          <p:nvPr>
            <p:ph type="body" sz="half" idx="30"/>
          </p:nvPr>
        </p:nvSpPr>
        <p:spPr>
          <a:xfrm>
            <a:off x="5174269" y="1947571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374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7518906" y="2513529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75" name="Text Placeholder 3"/>
          <p:cNvSpPr>
            <a:spLocks noGrp="1"/>
          </p:cNvSpPr>
          <p:nvPr>
            <p:ph type="body" sz="half" idx="32"/>
          </p:nvPr>
        </p:nvSpPr>
        <p:spPr>
          <a:xfrm>
            <a:off x="5174268" y="2587588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76" name="Text Placeholder 3"/>
          <p:cNvSpPr>
            <a:spLocks noGrp="1"/>
          </p:cNvSpPr>
          <p:nvPr>
            <p:ph type="body" sz="half" idx="33"/>
          </p:nvPr>
        </p:nvSpPr>
        <p:spPr>
          <a:xfrm>
            <a:off x="5174268" y="282539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77" name="Text Placeholder 3"/>
          <p:cNvSpPr>
            <a:spLocks noGrp="1"/>
          </p:cNvSpPr>
          <p:nvPr>
            <p:ph type="body" sz="half" idx="34"/>
          </p:nvPr>
        </p:nvSpPr>
        <p:spPr>
          <a:xfrm>
            <a:off x="5174269" y="3072018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2378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7518906" y="3643441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79" name="Text Placeholder 3"/>
          <p:cNvSpPr>
            <a:spLocks noGrp="1"/>
          </p:cNvSpPr>
          <p:nvPr>
            <p:ph type="body" sz="half" idx="36"/>
          </p:nvPr>
        </p:nvSpPr>
        <p:spPr>
          <a:xfrm>
            <a:off x="5174268" y="371750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80" name="Text Placeholder 3"/>
          <p:cNvSpPr>
            <a:spLocks noGrp="1"/>
          </p:cNvSpPr>
          <p:nvPr>
            <p:ph type="body" sz="half" idx="37"/>
          </p:nvPr>
        </p:nvSpPr>
        <p:spPr>
          <a:xfrm>
            <a:off x="5174268" y="3955302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81" name="Text Placeholder 3"/>
          <p:cNvSpPr>
            <a:spLocks noGrp="1"/>
          </p:cNvSpPr>
          <p:nvPr>
            <p:ph type="body" sz="half" idx="38"/>
          </p:nvPr>
        </p:nvSpPr>
        <p:spPr>
          <a:xfrm>
            <a:off x="5174269" y="4201930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52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52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52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052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052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052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350" grpId="0" animBg="1"/>
      <p:bldP spid="1052351" grpId="0" animBg="1"/>
      <p:bldP spid="1052352" grpId="0" animBg="1"/>
      <p:bldP spid="1052353" grpId="0" animBg="1"/>
      <p:bldP spid="1052354" grpId="0" animBg="1"/>
      <p:bldP spid="1052355" grpId="0" animBg="1"/>
    </p:bldLst>
  </p:timing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05" name="Oval 17"/>
          <p:cNvSpPr/>
          <p:nvPr userDrawn="1"/>
        </p:nvSpPr>
        <p:spPr>
          <a:xfrm>
            <a:off x="3714750" y="209550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06" name="Oval 18"/>
          <p:cNvSpPr/>
          <p:nvPr userDrawn="1"/>
        </p:nvSpPr>
        <p:spPr>
          <a:xfrm>
            <a:off x="960438" y="2371725"/>
            <a:ext cx="1162050" cy="116205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07" name="Oval 19"/>
          <p:cNvSpPr/>
          <p:nvPr userDrawn="1"/>
        </p:nvSpPr>
        <p:spPr>
          <a:xfrm>
            <a:off x="7108825" y="2371725"/>
            <a:ext cx="1162050" cy="116205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08" name="Oval 20"/>
          <p:cNvSpPr/>
          <p:nvPr userDrawn="1"/>
        </p:nvSpPr>
        <p:spPr>
          <a:xfrm>
            <a:off x="1824038" y="1062038"/>
            <a:ext cx="1452562" cy="1452562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09" name="Oval 21"/>
          <p:cNvSpPr/>
          <p:nvPr userDrawn="1"/>
        </p:nvSpPr>
        <p:spPr>
          <a:xfrm>
            <a:off x="1824038" y="3429000"/>
            <a:ext cx="1452562" cy="14525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10" name="Oval 22"/>
          <p:cNvSpPr/>
          <p:nvPr userDrawn="1"/>
        </p:nvSpPr>
        <p:spPr>
          <a:xfrm>
            <a:off x="6005513" y="1062038"/>
            <a:ext cx="1452562" cy="1452562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2011" name="Oval 23"/>
          <p:cNvSpPr/>
          <p:nvPr userDrawn="1"/>
        </p:nvSpPr>
        <p:spPr>
          <a:xfrm>
            <a:off x="6005513" y="3429000"/>
            <a:ext cx="1452562" cy="14525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72" name="Straight Connector 24"/>
          <p:cNvCxnSpPr>
            <a:cxnSpLocks/>
            <a:stCxn id="1052009" idx="2"/>
            <a:endCxn id="3145880" idx="5"/>
          </p:cNvCxnSpPr>
          <p:nvPr userDrawn="1"/>
        </p:nvCxnSpPr>
        <p:spPr>
          <a:xfrm rot="10800000">
            <a:off x="3063875" y="2301875"/>
            <a:ext cx="650875" cy="6508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73" name="Straight Connector 25"/>
          <p:cNvCxnSpPr>
            <a:cxnSpLocks/>
            <a:stCxn id="1052009" idx="2"/>
            <a:endCxn id="3145876" idx="6"/>
          </p:cNvCxnSpPr>
          <p:nvPr userDrawn="1"/>
        </p:nvCxnSpPr>
        <p:spPr>
          <a:xfrm rot="10800000">
            <a:off x="2122488" y="2952750"/>
            <a:ext cx="1592262" cy="158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74" name="Straight Connector 26"/>
          <p:cNvCxnSpPr>
            <a:cxnSpLocks/>
            <a:stCxn id="1052009" idx="2"/>
          </p:cNvCxnSpPr>
          <p:nvPr userDrawn="1"/>
        </p:nvCxnSpPr>
        <p:spPr>
          <a:xfrm rot="10800000" flipV="1">
            <a:off x="3063875" y="2952750"/>
            <a:ext cx="650875" cy="6889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75" name="Straight Connector 27"/>
          <p:cNvCxnSpPr>
            <a:cxnSpLocks/>
            <a:stCxn id="1052009" idx="6"/>
            <a:endCxn id="1052013" idx="2"/>
          </p:cNvCxnSpPr>
          <p:nvPr userDrawn="1"/>
        </p:nvCxnSpPr>
        <p:spPr>
          <a:xfrm>
            <a:off x="5429250" y="2952750"/>
            <a:ext cx="1679575" cy="158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76" name="Straight Connector 28"/>
          <p:cNvCxnSpPr>
            <a:cxnSpLocks/>
            <a:stCxn id="1052009" idx="6"/>
          </p:cNvCxnSpPr>
          <p:nvPr userDrawn="1"/>
        </p:nvCxnSpPr>
        <p:spPr>
          <a:xfrm flipV="1">
            <a:off x="5429250" y="2371725"/>
            <a:ext cx="819150" cy="58102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77" name="Straight Connector 30"/>
          <p:cNvCxnSpPr>
            <a:cxnSpLocks/>
            <a:stCxn id="1052009" idx="6"/>
          </p:cNvCxnSpPr>
          <p:nvPr userDrawn="1"/>
        </p:nvCxnSpPr>
        <p:spPr>
          <a:xfrm>
            <a:off x="5429250" y="2952750"/>
            <a:ext cx="788988" cy="6889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78" name="Straight Connector 31"/>
          <p:cNvCxnSpPr>
            <a:cxnSpLocks/>
          </p:cNvCxnSpPr>
          <p:nvPr userDrawn="1"/>
        </p:nvCxnSpPr>
        <p:spPr>
          <a:xfrm rot="10800000">
            <a:off x="4394200" y="1327150"/>
            <a:ext cx="1588" cy="1588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3" name="Group 62"/>
          <p:cNvGrpSpPr/>
          <p:nvPr userDrawn="1"/>
        </p:nvGrpSpPr>
        <p:grpSpPr bwMode="auto">
          <a:xfrm>
            <a:off x="4395788" y="1130300"/>
            <a:ext cx="352425" cy="352425"/>
            <a:chOff x="4305300" y="1123950"/>
            <a:chExt cx="533400" cy="533400"/>
          </a:xfrm>
        </p:grpSpPr>
        <p:sp>
          <p:nvSpPr>
            <p:cNvPr id="1052012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2013" name="Oval 35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79" name="Straight Connector 36"/>
          <p:cNvCxnSpPr>
            <a:cxnSpLocks/>
          </p:cNvCxnSpPr>
          <p:nvPr userDrawn="1"/>
        </p:nvCxnSpPr>
        <p:spPr>
          <a:xfrm rot="10800000">
            <a:off x="3276600" y="1325563"/>
            <a:ext cx="11191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80" name="Straight Connector 38"/>
          <p:cNvCxnSpPr>
            <a:cxnSpLocks/>
          </p:cNvCxnSpPr>
          <p:nvPr userDrawn="1"/>
        </p:nvCxnSpPr>
        <p:spPr>
          <a:xfrm rot="10800000" flipV="1">
            <a:off x="4748213" y="1325563"/>
            <a:ext cx="1119187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201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1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16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793316" y="217346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17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1012909" y="2424375"/>
            <a:ext cx="1055550" cy="105555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18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7162800" y="2424375"/>
            <a:ext cx="1055550" cy="105555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19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1890629" y="1128029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20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1890629" y="3494961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21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6071990" y="1128029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22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6071990" y="3494961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023" name="Text Placeholder 3"/>
          <p:cNvSpPr>
            <a:spLocks noGrp="1"/>
          </p:cNvSpPr>
          <p:nvPr>
            <p:ph type="body" sz="half" idx="37"/>
          </p:nvPr>
        </p:nvSpPr>
        <p:spPr>
          <a:xfrm>
            <a:off x="2013010" y="2124175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24" name="Text Placeholder 3"/>
          <p:cNvSpPr>
            <a:spLocks noGrp="1"/>
          </p:cNvSpPr>
          <p:nvPr>
            <p:ph type="body" sz="half" idx="38"/>
          </p:nvPr>
        </p:nvSpPr>
        <p:spPr>
          <a:xfrm>
            <a:off x="6187530" y="2124175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25" name="Text Placeholder 3"/>
          <p:cNvSpPr>
            <a:spLocks noGrp="1"/>
          </p:cNvSpPr>
          <p:nvPr>
            <p:ph type="body" sz="half" idx="39"/>
          </p:nvPr>
        </p:nvSpPr>
        <p:spPr>
          <a:xfrm>
            <a:off x="2013010" y="4494708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26" name="Text Placeholder 3"/>
          <p:cNvSpPr>
            <a:spLocks noGrp="1"/>
          </p:cNvSpPr>
          <p:nvPr>
            <p:ph type="body" sz="half" idx="40"/>
          </p:nvPr>
        </p:nvSpPr>
        <p:spPr>
          <a:xfrm>
            <a:off x="6187530" y="4494708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27" name="Text Placeholder 3"/>
          <p:cNvSpPr>
            <a:spLocks noGrp="1"/>
          </p:cNvSpPr>
          <p:nvPr>
            <p:ph type="body" sz="half" idx="41"/>
          </p:nvPr>
        </p:nvSpPr>
        <p:spPr>
          <a:xfrm>
            <a:off x="990600" y="3142850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28" name="Text Placeholder 3"/>
          <p:cNvSpPr>
            <a:spLocks noGrp="1"/>
          </p:cNvSpPr>
          <p:nvPr>
            <p:ph type="body" sz="half" idx="42"/>
          </p:nvPr>
        </p:nvSpPr>
        <p:spPr>
          <a:xfrm>
            <a:off x="7154395" y="3142850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29" name="Text Placeholder 3"/>
          <p:cNvSpPr>
            <a:spLocks noGrp="1"/>
          </p:cNvSpPr>
          <p:nvPr>
            <p:ph type="body" sz="half" idx="43"/>
          </p:nvPr>
        </p:nvSpPr>
        <p:spPr>
          <a:xfrm>
            <a:off x="4048225" y="3382183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20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20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2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3" dur="500"/>
                                        <p:tgtEl>
                                          <p:spTgt spid="3145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20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20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2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3" dur="500"/>
                                        <p:tgtEl>
                                          <p:spTgt spid="3145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20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20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2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3" dur="500"/>
                                        <p:tgtEl>
                                          <p:spTgt spid="3145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20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20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2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3" dur="500"/>
                                        <p:tgtEl>
                                          <p:spTgt spid="3145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20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20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2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3" dur="500"/>
                                        <p:tgtEl>
                                          <p:spTgt spid="3145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20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20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2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3" dur="500"/>
                                        <p:tgtEl>
                                          <p:spTgt spid="3145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20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20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2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145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145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005" grpId="0" animBg="1"/>
      <p:bldP spid="1052006" grpId="0" animBg="1"/>
      <p:bldP spid="1052007" grpId="0" animBg="1"/>
      <p:bldP spid="1052008" grpId="0" animBg="1"/>
      <p:bldP spid="1052009" grpId="0" animBg="1"/>
      <p:bldP spid="1052010" grpId="0" animBg="1"/>
      <p:bldP spid="1052011" grpId="0" animBg="1"/>
    </p:bldLst>
  </p:timing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38" name="Oval 6"/>
          <p:cNvSpPr/>
          <p:nvPr userDrawn="1"/>
        </p:nvSpPr>
        <p:spPr>
          <a:xfrm>
            <a:off x="3467100" y="1152525"/>
            <a:ext cx="2209800" cy="22098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866" name="Group 90"/>
          <p:cNvGrpSpPr/>
          <p:nvPr userDrawn="1"/>
        </p:nvGrpSpPr>
        <p:grpSpPr bwMode="auto">
          <a:xfrm>
            <a:off x="6324600" y="1990725"/>
            <a:ext cx="533400" cy="533400"/>
            <a:chOff x="618873" y="1239440"/>
            <a:chExt cx="650476" cy="650470"/>
          </a:xfrm>
        </p:grpSpPr>
        <p:sp>
          <p:nvSpPr>
            <p:cNvPr id="1052239" name="Oval 8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52240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67" name="Group 93"/>
          <p:cNvGrpSpPr/>
          <p:nvPr userDrawn="1"/>
        </p:nvGrpSpPr>
        <p:grpSpPr bwMode="auto">
          <a:xfrm rot="10800000">
            <a:off x="2286000" y="1990725"/>
            <a:ext cx="533400" cy="533400"/>
            <a:chOff x="618873" y="1239440"/>
            <a:chExt cx="650476" cy="650470"/>
          </a:xfrm>
        </p:grpSpPr>
        <p:sp>
          <p:nvSpPr>
            <p:cNvPr id="1052241" name="Oval 11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52242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5224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24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4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568424" y="1253416"/>
            <a:ext cx="2007152" cy="2007152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46" name="Text Placeholder 3"/>
          <p:cNvSpPr>
            <a:spLocks noGrp="1"/>
          </p:cNvSpPr>
          <p:nvPr>
            <p:ph type="body" sz="half" idx="16"/>
          </p:nvPr>
        </p:nvSpPr>
        <p:spPr>
          <a:xfrm>
            <a:off x="3516318" y="3409950"/>
            <a:ext cx="2111364" cy="2286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2247" name="Text Placeholder 3"/>
          <p:cNvSpPr>
            <a:spLocks noGrp="1"/>
          </p:cNvSpPr>
          <p:nvPr>
            <p:ph type="body" sz="half" idx="17"/>
          </p:nvPr>
        </p:nvSpPr>
        <p:spPr>
          <a:xfrm>
            <a:off x="1298898" y="3666625"/>
            <a:ext cx="6546205" cy="85785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4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2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2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2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238" grpId="0" animBg="1"/>
    </p:bldLst>
  </p:timing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12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12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125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23888" y="1114425"/>
            <a:ext cx="7896224" cy="3133725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26" name="Picture Placeholder 7"/>
          <p:cNvSpPr>
            <a:spLocks noGrp="1"/>
          </p:cNvSpPr>
          <p:nvPr>
            <p:ph type="pic" sz="quarter" idx="28"/>
          </p:nvPr>
        </p:nvSpPr>
        <p:spPr>
          <a:xfrm rot="1927383">
            <a:off x="1902271" y="3136499"/>
            <a:ext cx="1224658" cy="116255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27" name="Picture Placeholder 7"/>
          <p:cNvSpPr>
            <a:spLocks noGrp="1"/>
          </p:cNvSpPr>
          <p:nvPr>
            <p:ph type="pic" sz="quarter" idx="29"/>
          </p:nvPr>
        </p:nvSpPr>
        <p:spPr>
          <a:xfrm rot="19577095">
            <a:off x="959286" y="2337033"/>
            <a:ext cx="1185848" cy="112571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128" name="Picture Placeholder 7"/>
          <p:cNvSpPr>
            <a:spLocks noGrp="1"/>
          </p:cNvSpPr>
          <p:nvPr>
            <p:ph type="pic" sz="quarter" idx="31"/>
          </p:nvPr>
        </p:nvSpPr>
        <p:spPr>
          <a:xfrm rot="1927383">
            <a:off x="597951" y="3294385"/>
            <a:ext cx="1373844" cy="130417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15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685800" y="1725038"/>
            <a:ext cx="2762210" cy="225641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1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715000" y="1725038"/>
            <a:ext cx="2762210" cy="225641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1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31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19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2667000" y="1359322"/>
            <a:ext cx="3657600" cy="29878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14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09074" y="1075825"/>
            <a:ext cx="2029326" cy="264678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  <a:scene3d>
            <a:camera prst="isometricOffAxis2Lef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15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6714424" y="1075825"/>
            <a:ext cx="2029326" cy="264678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  <a:scene3d>
            <a:camera prst="isometricOffAxis1Righ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16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074752" y="1526760"/>
            <a:ext cx="1735248" cy="226323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  <a:scene3d>
            <a:camera prst="isometricOffAxis1Righ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1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81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819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294952" y="1526760"/>
            <a:ext cx="1735248" cy="226323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  <a:scene3d>
            <a:camera prst="isometricOffAxis2Lef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20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3451457" y="1359322"/>
            <a:ext cx="2088686" cy="29878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751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6839724" y="1924642"/>
            <a:ext cx="1694676" cy="12281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752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249850" y="1781176"/>
            <a:ext cx="2141550" cy="155198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753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819400" y="1552576"/>
            <a:ext cx="2746143" cy="19901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75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75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56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533400" y="1352550"/>
            <a:ext cx="2930294" cy="2438991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32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482068" y="2067518"/>
            <a:ext cx="1510666" cy="109478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33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7206718" y="2067518"/>
            <a:ext cx="1510666" cy="109478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34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1211684" y="1941634"/>
            <a:ext cx="1909018" cy="13834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35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074941" y="1941634"/>
            <a:ext cx="1909018" cy="13834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36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162134" y="1736821"/>
            <a:ext cx="2447966" cy="17740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37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581484" y="1736821"/>
            <a:ext cx="2447966" cy="17740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3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93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40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3361190" y="1381125"/>
            <a:ext cx="2449060" cy="253424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4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14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44" name="Picture Placeholder 7"/>
          <p:cNvSpPr>
            <a:spLocks noGrp="1"/>
          </p:cNvSpPr>
          <p:nvPr>
            <p:ph type="pic" sz="quarter" idx="25"/>
          </p:nvPr>
        </p:nvSpPr>
        <p:spPr>
          <a:xfrm rot="20775122">
            <a:off x="102680" y="1203313"/>
            <a:ext cx="2951136" cy="280147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45" name="Picture Placeholder 7"/>
          <p:cNvSpPr>
            <a:spLocks noGrp="1"/>
          </p:cNvSpPr>
          <p:nvPr>
            <p:ph type="pic" sz="quarter" idx="26"/>
          </p:nvPr>
        </p:nvSpPr>
        <p:spPr>
          <a:xfrm rot="457463">
            <a:off x="2538381" y="1247347"/>
            <a:ext cx="1633188" cy="155036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46" name="Picture Placeholder 7"/>
          <p:cNvSpPr>
            <a:spLocks noGrp="1"/>
          </p:cNvSpPr>
          <p:nvPr>
            <p:ph type="pic" sz="quarter" idx="27"/>
          </p:nvPr>
        </p:nvSpPr>
        <p:spPr>
          <a:xfrm rot="19994775">
            <a:off x="2210883" y="3038768"/>
            <a:ext cx="1873282" cy="177828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47" name="Picture Placeholder 7"/>
          <p:cNvSpPr>
            <a:spLocks noGrp="1"/>
          </p:cNvSpPr>
          <p:nvPr>
            <p:ph type="pic" sz="quarter" idx="28"/>
          </p:nvPr>
        </p:nvSpPr>
        <p:spPr>
          <a:xfrm rot="1077462">
            <a:off x="5077173" y="2938105"/>
            <a:ext cx="1642640" cy="155933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48" name="Picture Placeholder 7"/>
          <p:cNvSpPr>
            <a:spLocks noGrp="1"/>
          </p:cNvSpPr>
          <p:nvPr>
            <p:ph type="pic" sz="quarter" idx="29"/>
          </p:nvPr>
        </p:nvSpPr>
        <p:spPr>
          <a:xfrm rot="21085855">
            <a:off x="6758537" y="3015599"/>
            <a:ext cx="1642638" cy="15593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9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99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97" name="Picture Placeholder 7"/>
          <p:cNvSpPr>
            <a:spLocks noGrp="1"/>
          </p:cNvSpPr>
          <p:nvPr>
            <p:ph type="pic" sz="quarter" idx="25"/>
          </p:nvPr>
        </p:nvSpPr>
        <p:spPr>
          <a:xfrm rot="20775122">
            <a:off x="776842" y="1327509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98" name="Picture Placeholder 7"/>
          <p:cNvSpPr>
            <a:spLocks noGrp="1"/>
          </p:cNvSpPr>
          <p:nvPr>
            <p:ph type="pic" sz="quarter" idx="26"/>
          </p:nvPr>
        </p:nvSpPr>
        <p:spPr>
          <a:xfrm rot="457463">
            <a:off x="2361307" y="1357460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99" name="Picture Placeholder 7"/>
          <p:cNvSpPr>
            <a:spLocks noGrp="1"/>
          </p:cNvSpPr>
          <p:nvPr>
            <p:ph type="pic" sz="quarter" idx="29"/>
          </p:nvPr>
        </p:nvSpPr>
        <p:spPr>
          <a:xfrm rot="20775122">
            <a:off x="4456338" y="1327509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00" name="Picture Placeholder 7"/>
          <p:cNvSpPr>
            <a:spLocks noGrp="1"/>
          </p:cNvSpPr>
          <p:nvPr>
            <p:ph type="pic" sz="quarter" idx="30"/>
          </p:nvPr>
        </p:nvSpPr>
        <p:spPr>
          <a:xfrm rot="457463">
            <a:off x="6167540" y="1357460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01" name="Picture Placeholder 7"/>
          <p:cNvSpPr>
            <a:spLocks noGrp="1"/>
          </p:cNvSpPr>
          <p:nvPr>
            <p:ph type="pic" sz="quarter" idx="28"/>
          </p:nvPr>
        </p:nvSpPr>
        <p:spPr>
          <a:xfrm rot="20844789">
            <a:off x="2836386" y="2909696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02" name="Picture Placeholder 7"/>
          <p:cNvSpPr>
            <a:spLocks noGrp="1"/>
          </p:cNvSpPr>
          <p:nvPr>
            <p:ph type="pic" sz="quarter" idx="27"/>
          </p:nvPr>
        </p:nvSpPr>
        <p:spPr>
          <a:xfrm rot="984468">
            <a:off x="1001108" y="2869267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03" name="Picture Placeholder 7"/>
          <p:cNvSpPr>
            <a:spLocks noGrp="1"/>
          </p:cNvSpPr>
          <p:nvPr>
            <p:ph type="pic" sz="quarter" idx="31"/>
          </p:nvPr>
        </p:nvSpPr>
        <p:spPr>
          <a:xfrm rot="20844789">
            <a:off x="6515882" y="2909696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004" name="Picture Placeholder 7"/>
          <p:cNvSpPr>
            <a:spLocks noGrp="1"/>
          </p:cNvSpPr>
          <p:nvPr>
            <p:ph type="pic" sz="quarter" idx="32"/>
          </p:nvPr>
        </p:nvSpPr>
        <p:spPr>
          <a:xfrm rot="984468">
            <a:off x="4680604" y="2869267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01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27901" y="1681203"/>
            <a:ext cx="1468299" cy="1471971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5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0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20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04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1274901" y="1681203"/>
            <a:ext cx="1468299" cy="1471971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1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05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3466494" y="1352550"/>
            <a:ext cx="2123964" cy="2129276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3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06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317563" y="2502074"/>
            <a:ext cx="1785268" cy="1789733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4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07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057400" y="2502074"/>
            <a:ext cx="1785268" cy="1789733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2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" name="Group 21"/>
          <p:cNvGrpSpPr/>
          <p:nvPr userDrawn="1"/>
        </p:nvGrpSpPr>
        <p:grpSpPr bwMode="auto">
          <a:xfrm>
            <a:off x="6065838" y="1154113"/>
            <a:ext cx="2438400" cy="3571875"/>
            <a:chOff x="6066183" y="1153767"/>
            <a:chExt cx="2438400" cy="3571461"/>
          </a:xfrm>
        </p:grpSpPr>
        <p:sp>
          <p:nvSpPr>
            <p:cNvPr id="1052737" name="Rectangle 8"/>
            <p:cNvSpPr/>
            <p:nvPr userDrawn="1"/>
          </p:nvSpPr>
          <p:spPr>
            <a:xfrm>
              <a:off x="6066183" y="1153767"/>
              <a:ext cx="2438400" cy="357146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2738" name="Isosceles Triangle 9"/>
            <p:cNvSpPr/>
            <p:nvPr userDrawn="1"/>
          </p:nvSpPr>
          <p:spPr>
            <a:xfrm>
              <a:off x="7094883" y="4496654"/>
              <a:ext cx="381000" cy="228574"/>
            </a:xfrm>
            <a:prstGeom prst="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2739" name="Freeform 5"/>
          <p:cNvSpPr>
            <a:spLocks noEditPoints="1"/>
          </p:cNvSpPr>
          <p:nvPr userDrawn="1"/>
        </p:nvSpPr>
        <p:spPr bwMode="auto">
          <a:xfrm>
            <a:off x="6330950" y="4008438"/>
            <a:ext cx="298450" cy="298450"/>
          </a:xfrm>
          <a:custGeom>
            <a:avLst/>
            <a:gdLst>
              <a:gd name="T0" fmla="*/ 0 w 384"/>
              <a:gd name="T1" fmla="*/ 115979691 h 384"/>
              <a:gd name="T2" fmla="*/ 154035175 w 384"/>
              <a:gd name="T3" fmla="*/ 81548354 h 384"/>
              <a:gd name="T4" fmla="*/ 167324749 w 384"/>
              <a:gd name="T5" fmla="*/ 73695388 h 384"/>
              <a:gd name="T6" fmla="*/ 183030680 w 384"/>
              <a:gd name="T7" fmla="*/ 70071241 h 384"/>
              <a:gd name="T8" fmla="*/ 178801861 w 384"/>
              <a:gd name="T9" fmla="*/ 63426065 h 384"/>
              <a:gd name="T10" fmla="*/ 167928644 w 384"/>
              <a:gd name="T11" fmla="*/ 53761415 h 384"/>
              <a:gd name="T12" fmla="*/ 160076455 w 384"/>
              <a:gd name="T13" fmla="*/ 54365310 h 384"/>
              <a:gd name="T14" fmla="*/ 154639847 w 384"/>
              <a:gd name="T15" fmla="*/ 49533373 h 384"/>
              <a:gd name="T16" fmla="*/ 139537810 w 384"/>
              <a:gd name="T17" fmla="*/ 44096765 h 384"/>
              <a:gd name="T18" fmla="*/ 141350272 w 384"/>
              <a:gd name="T19" fmla="*/ 59198024 h 384"/>
              <a:gd name="T20" fmla="*/ 135309769 w 384"/>
              <a:gd name="T21" fmla="*/ 71279031 h 384"/>
              <a:gd name="T22" fmla="*/ 123832656 w 384"/>
              <a:gd name="T23" fmla="*/ 62218276 h 384"/>
              <a:gd name="T24" fmla="*/ 105710368 w 384"/>
              <a:gd name="T25" fmla="*/ 53761415 h 384"/>
              <a:gd name="T26" fmla="*/ 110543082 w 384"/>
              <a:gd name="T27" fmla="*/ 41076513 h 384"/>
              <a:gd name="T28" fmla="*/ 128060698 w 384"/>
              <a:gd name="T29" fmla="*/ 35035232 h 384"/>
              <a:gd name="T30" fmla="*/ 125040446 w 384"/>
              <a:gd name="T31" fmla="*/ 28390833 h 384"/>
              <a:gd name="T32" fmla="*/ 113563334 w 384"/>
              <a:gd name="T33" fmla="*/ 30203295 h 384"/>
              <a:gd name="T34" fmla="*/ 101482327 w 384"/>
              <a:gd name="T35" fmla="*/ 22350330 h 384"/>
              <a:gd name="T36" fmla="*/ 103294789 w 384"/>
              <a:gd name="T37" fmla="*/ 31411085 h 384"/>
              <a:gd name="T38" fmla="*/ 94837928 w 384"/>
              <a:gd name="T39" fmla="*/ 31411085 h 384"/>
              <a:gd name="T40" fmla="*/ 85172500 w 384"/>
              <a:gd name="T41" fmla="*/ 24162792 h 384"/>
              <a:gd name="T42" fmla="*/ 76111745 w 384"/>
              <a:gd name="T43" fmla="*/ 28390833 h 384"/>
              <a:gd name="T44" fmla="*/ 86381067 w 384"/>
              <a:gd name="T45" fmla="*/ 30807190 h 384"/>
              <a:gd name="T46" fmla="*/ 79131997 w 384"/>
              <a:gd name="T47" fmla="*/ 35035232 h 384"/>
              <a:gd name="T48" fmla="*/ 33827442 w 384"/>
              <a:gd name="T49" fmla="*/ 64634633 h 384"/>
              <a:gd name="T50" fmla="*/ 39264051 w 384"/>
              <a:gd name="T51" fmla="*/ 71279031 h 384"/>
              <a:gd name="T52" fmla="*/ 47720911 w 384"/>
              <a:gd name="T53" fmla="*/ 81548354 h 384"/>
              <a:gd name="T54" fmla="*/ 44700660 w 384"/>
              <a:gd name="T55" fmla="*/ 95441823 h 384"/>
              <a:gd name="T56" fmla="*/ 53157520 w 384"/>
              <a:gd name="T57" fmla="*/ 111751649 h 384"/>
              <a:gd name="T58" fmla="*/ 65238527 w 384"/>
              <a:gd name="T59" fmla="*/ 129269265 h 384"/>
              <a:gd name="T60" fmla="*/ 71279031 w 384"/>
              <a:gd name="T61" fmla="*/ 137121454 h 384"/>
              <a:gd name="T62" fmla="*/ 63426065 w 384"/>
              <a:gd name="T63" fmla="*/ 118999943 h 384"/>
              <a:gd name="T64" fmla="*/ 75507850 w 384"/>
              <a:gd name="T65" fmla="*/ 135913664 h 384"/>
              <a:gd name="T66" fmla="*/ 90609109 w 384"/>
              <a:gd name="T67" fmla="*/ 154035175 h 384"/>
              <a:gd name="T68" fmla="*/ 111146977 w 384"/>
              <a:gd name="T69" fmla="*/ 162492035 h 384"/>
              <a:gd name="T70" fmla="*/ 128664593 w 384"/>
              <a:gd name="T71" fmla="*/ 175177715 h 384"/>
              <a:gd name="T72" fmla="*/ 135309769 w 384"/>
              <a:gd name="T73" fmla="*/ 173969925 h 384"/>
              <a:gd name="T74" fmla="*/ 128060698 w 384"/>
              <a:gd name="T75" fmla="*/ 161888140 h 384"/>
              <a:gd name="T76" fmla="*/ 118999943 w 384"/>
              <a:gd name="T77" fmla="*/ 158263993 h 384"/>
              <a:gd name="T78" fmla="*/ 117187481 w 384"/>
              <a:gd name="T79" fmla="*/ 144370524 h 384"/>
              <a:gd name="T80" fmla="*/ 103294789 w 384"/>
              <a:gd name="T81" fmla="*/ 151014923 h 384"/>
              <a:gd name="T82" fmla="*/ 101482327 w 384"/>
              <a:gd name="T83" fmla="*/ 126852908 h 384"/>
              <a:gd name="T84" fmla="*/ 111146977 w 384"/>
              <a:gd name="T85" fmla="*/ 124436551 h 384"/>
              <a:gd name="T86" fmla="*/ 118396048 w 384"/>
              <a:gd name="T87" fmla="*/ 122020194 h 384"/>
              <a:gd name="T88" fmla="*/ 129269265 w 384"/>
              <a:gd name="T89" fmla="*/ 127456803 h 384"/>
              <a:gd name="T90" fmla="*/ 133497307 w 384"/>
              <a:gd name="T91" fmla="*/ 123832656 h 384"/>
              <a:gd name="T92" fmla="*/ 141350272 w 384"/>
              <a:gd name="T93" fmla="*/ 108126725 h 384"/>
              <a:gd name="T94" fmla="*/ 140746377 w 384"/>
              <a:gd name="T95" fmla="*/ 103294789 h 384"/>
              <a:gd name="T96" fmla="*/ 152223490 w 384"/>
              <a:gd name="T97" fmla="*/ 94837928 h 384"/>
              <a:gd name="T98" fmla="*/ 160680350 w 384"/>
              <a:gd name="T99" fmla="*/ 86381067 h 384"/>
              <a:gd name="T100" fmla="*/ 164908392 w 384"/>
              <a:gd name="T101" fmla="*/ 79131997 h 384"/>
              <a:gd name="T102" fmla="*/ 154035175 w 384"/>
              <a:gd name="T103" fmla="*/ 81548354 h 384"/>
              <a:gd name="T104" fmla="*/ 178197966 w 384"/>
              <a:gd name="T105" fmla="*/ 180010428 h 384"/>
              <a:gd name="T106" fmla="*/ 164304497 w 384"/>
              <a:gd name="T107" fmla="*/ 173969925 h 384"/>
              <a:gd name="T108" fmla="*/ 151619595 w 384"/>
              <a:gd name="T109" fmla="*/ 173969925 h 384"/>
              <a:gd name="T110" fmla="*/ 142558062 w 384"/>
              <a:gd name="T111" fmla="*/ 172761358 h 384"/>
              <a:gd name="T112" fmla="*/ 138933915 w 384"/>
              <a:gd name="T113" fmla="*/ 185447037 h 384"/>
              <a:gd name="T114" fmla="*/ 134705874 w 384"/>
              <a:gd name="T115" fmla="*/ 202360758 h 384"/>
              <a:gd name="T116" fmla="*/ 186050932 w 384"/>
              <a:gd name="T117" fmla="*/ 182426008 h 38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274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16228" y="1153767"/>
            <a:ext cx="5449956" cy="3571461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74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74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743" name="Text Placeholder 3"/>
          <p:cNvSpPr>
            <a:spLocks noGrp="1"/>
          </p:cNvSpPr>
          <p:nvPr>
            <p:ph type="body" sz="half" idx="15"/>
          </p:nvPr>
        </p:nvSpPr>
        <p:spPr>
          <a:xfrm>
            <a:off x="6297417" y="1890270"/>
            <a:ext cx="1975932" cy="192097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744" name="Text Placeholder 3"/>
          <p:cNvSpPr>
            <a:spLocks noGrp="1"/>
          </p:cNvSpPr>
          <p:nvPr>
            <p:ph type="body" sz="half" idx="17"/>
          </p:nvPr>
        </p:nvSpPr>
        <p:spPr>
          <a:xfrm>
            <a:off x="6294651" y="1604340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745" name="Text Placeholder 3"/>
          <p:cNvSpPr>
            <a:spLocks noGrp="1"/>
          </p:cNvSpPr>
          <p:nvPr>
            <p:ph type="body" sz="half" idx="18"/>
          </p:nvPr>
        </p:nvSpPr>
        <p:spPr>
          <a:xfrm>
            <a:off x="6675856" y="4055370"/>
            <a:ext cx="161109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527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27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52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739" grpId="0" animBg="1"/>
    </p:bldLst>
  </p:timing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91" name="Rectangle 9"/>
          <p:cNvSpPr/>
          <p:nvPr userDrawn="1"/>
        </p:nvSpPr>
        <p:spPr>
          <a:xfrm>
            <a:off x="520700" y="3551238"/>
            <a:ext cx="4032250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192" name="Rectangle 10"/>
          <p:cNvSpPr/>
          <p:nvPr userDrawn="1"/>
        </p:nvSpPr>
        <p:spPr>
          <a:xfrm>
            <a:off x="4592638" y="3551238"/>
            <a:ext cx="4032250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193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592067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9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1024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95" name="Text Placeholder 3"/>
          <p:cNvSpPr>
            <a:spLocks noGrp="1"/>
          </p:cNvSpPr>
          <p:nvPr>
            <p:ph type="body" sz="half" idx="15"/>
          </p:nvPr>
        </p:nvSpPr>
        <p:spPr>
          <a:xfrm>
            <a:off x="648949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196" name="Text Placeholder 3"/>
          <p:cNvSpPr>
            <a:spLocks noGrp="1"/>
          </p:cNvSpPr>
          <p:nvPr>
            <p:ph type="body" sz="half" idx="17"/>
          </p:nvPr>
        </p:nvSpPr>
        <p:spPr>
          <a:xfrm>
            <a:off x="643681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97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19992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198" name="Text Placeholder 3"/>
          <p:cNvSpPr>
            <a:spLocks noGrp="1"/>
          </p:cNvSpPr>
          <p:nvPr>
            <p:ph type="body" sz="half" idx="25"/>
          </p:nvPr>
        </p:nvSpPr>
        <p:spPr>
          <a:xfrm>
            <a:off x="4714724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9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20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2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2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191" grpId="0" animBg="1"/>
      <p:bldP spid="1052192" grpId="0" animBg="1"/>
    </p:bldLst>
  </p:timing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50" name="Rectangle 10"/>
          <p:cNvSpPr/>
          <p:nvPr userDrawn="1"/>
        </p:nvSpPr>
        <p:spPr>
          <a:xfrm>
            <a:off x="657225" y="3800475"/>
            <a:ext cx="4721225" cy="895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851" name="Rectangle 11"/>
          <p:cNvSpPr/>
          <p:nvPr userDrawn="1"/>
        </p:nvSpPr>
        <p:spPr>
          <a:xfrm>
            <a:off x="5519738" y="1085850"/>
            <a:ext cx="2955925" cy="180022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852" name="Rectangle 12"/>
          <p:cNvSpPr/>
          <p:nvPr userDrawn="1"/>
        </p:nvSpPr>
        <p:spPr>
          <a:xfrm>
            <a:off x="5519738" y="4314825"/>
            <a:ext cx="2955925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85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85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85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65044" y="1085851"/>
            <a:ext cx="4705709" cy="270509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56" name="Text Placeholder 3"/>
          <p:cNvSpPr>
            <a:spLocks noGrp="1"/>
          </p:cNvSpPr>
          <p:nvPr>
            <p:ph type="body" sz="half" idx="15"/>
          </p:nvPr>
        </p:nvSpPr>
        <p:spPr>
          <a:xfrm>
            <a:off x="742937" y="4060729"/>
            <a:ext cx="4549923" cy="5598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857" name="Text Placeholder 3"/>
          <p:cNvSpPr>
            <a:spLocks noGrp="1"/>
          </p:cNvSpPr>
          <p:nvPr>
            <p:ph type="body" sz="half" idx="25"/>
          </p:nvPr>
        </p:nvSpPr>
        <p:spPr>
          <a:xfrm>
            <a:off x="736567" y="3854777"/>
            <a:ext cx="4562663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58" name="Text Placeholder 3"/>
          <p:cNvSpPr>
            <a:spLocks noGrp="1"/>
          </p:cNvSpPr>
          <p:nvPr>
            <p:ph type="body" sz="half" idx="26"/>
          </p:nvPr>
        </p:nvSpPr>
        <p:spPr>
          <a:xfrm>
            <a:off x="5638767" y="1482302"/>
            <a:ext cx="2718119" cy="127073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859" name="Text Placeholder 3"/>
          <p:cNvSpPr>
            <a:spLocks noGrp="1"/>
          </p:cNvSpPr>
          <p:nvPr>
            <p:ph type="body" sz="half" idx="27"/>
          </p:nvPr>
        </p:nvSpPr>
        <p:spPr>
          <a:xfrm>
            <a:off x="5634961" y="1276350"/>
            <a:ext cx="27257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6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52450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61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1444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8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8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28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28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28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28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850" grpId="0" animBg="1"/>
      <p:bldP spid="1052851" grpId="0" animBg="1"/>
      <p:bldP spid="1052852" grpId="0" animBg="1"/>
    </p:bldLst>
  </p:timing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41" name="Rectangle 12"/>
          <p:cNvSpPr/>
          <p:nvPr userDrawn="1"/>
        </p:nvSpPr>
        <p:spPr>
          <a:xfrm>
            <a:off x="520700" y="3551238"/>
            <a:ext cx="2593975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942" name="Rectangle 13"/>
          <p:cNvSpPr/>
          <p:nvPr userDrawn="1"/>
        </p:nvSpPr>
        <p:spPr>
          <a:xfrm>
            <a:off x="3281363" y="3551238"/>
            <a:ext cx="2593975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943" name="Rectangle 14"/>
          <p:cNvSpPr/>
          <p:nvPr userDrawn="1"/>
        </p:nvSpPr>
        <p:spPr>
          <a:xfrm>
            <a:off x="6027738" y="3551238"/>
            <a:ext cx="2593975" cy="990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194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5514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45" name="Text Placeholder 3"/>
          <p:cNvSpPr>
            <a:spLocks noGrp="1"/>
          </p:cNvSpPr>
          <p:nvPr>
            <p:ph type="body" sz="half" idx="15"/>
          </p:nvPr>
        </p:nvSpPr>
        <p:spPr>
          <a:xfrm>
            <a:off x="607777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946" name="Text Placeholder 3"/>
          <p:cNvSpPr>
            <a:spLocks noGrp="1"/>
          </p:cNvSpPr>
          <p:nvPr>
            <p:ph type="body" sz="half" idx="17"/>
          </p:nvPr>
        </p:nvSpPr>
        <p:spPr>
          <a:xfrm>
            <a:off x="604390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94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94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4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286125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50" name="Text Placeholder 3"/>
          <p:cNvSpPr>
            <a:spLocks noGrp="1"/>
          </p:cNvSpPr>
          <p:nvPr>
            <p:ph type="body" sz="half" idx="19"/>
          </p:nvPr>
        </p:nvSpPr>
        <p:spPr>
          <a:xfrm>
            <a:off x="3368388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951" name="Text Placeholder 3"/>
          <p:cNvSpPr>
            <a:spLocks noGrp="1"/>
          </p:cNvSpPr>
          <p:nvPr>
            <p:ph type="body" sz="half" idx="20"/>
          </p:nvPr>
        </p:nvSpPr>
        <p:spPr>
          <a:xfrm>
            <a:off x="3365001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952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6032662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53" name="Text Placeholder 3"/>
          <p:cNvSpPr>
            <a:spLocks noGrp="1"/>
          </p:cNvSpPr>
          <p:nvPr>
            <p:ph type="body" sz="half" idx="22"/>
          </p:nvPr>
        </p:nvSpPr>
        <p:spPr>
          <a:xfrm>
            <a:off x="6114925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954" name="Text Placeholder 3"/>
          <p:cNvSpPr>
            <a:spLocks noGrp="1"/>
          </p:cNvSpPr>
          <p:nvPr>
            <p:ph type="body" sz="half" idx="23"/>
          </p:nvPr>
        </p:nvSpPr>
        <p:spPr>
          <a:xfrm>
            <a:off x="6111538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19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19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19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1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19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19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941" grpId="0" animBg="1"/>
      <p:bldP spid="1051942" grpId="0" animBg="1"/>
      <p:bldP spid="1051943" grpId="0" animBg="1"/>
    </p:bldLst>
  </p:timing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11" name="Rectangle 10"/>
          <p:cNvSpPr/>
          <p:nvPr userDrawn="1"/>
        </p:nvSpPr>
        <p:spPr>
          <a:xfrm>
            <a:off x="657225" y="3800475"/>
            <a:ext cx="4721225" cy="895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212" name="Rectangle 11"/>
          <p:cNvSpPr/>
          <p:nvPr userDrawn="1"/>
        </p:nvSpPr>
        <p:spPr>
          <a:xfrm>
            <a:off x="5519738" y="2505075"/>
            <a:ext cx="29559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213" name="Rectangle 12"/>
          <p:cNvSpPr/>
          <p:nvPr userDrawn="1"/>
        </p:nvSpPr>
        <p:spPr>
          <a:xfrm>
            <a:off x="5519738" y="4314825"/>
            <a:ext cx="2955925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321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21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3216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65044" y="1085851"/>
            <a:ext cx="4705709" cy="270509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17" name="Text Placeholder 3"/>
          <p:cNvSpPr>
            <a:spLocks noGrp="1"/>
          </p:cNvSpPr>
          <p:nvPr>
            <p:ph type="body" sz="half" idx="15"/>
          </p:nvPr>
        </p:nvSpPr>
        <p:spPr>
          <a:xfrm>
            <a:off x="742937" y="4060729"/>
            <a:ext cx="4549923" cy="5598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3218" name="Text Placeholder 3"/>
          <p:cNvSpPr>
            <a:spLocks noGrp="1"/>
          </p:cNvSpPr>
          <p:nvPr>
            <p:ph type="body" sz="half" idx="25"/>
          </p:nvPr>
        </p:nvSpPr>
        <p:spPr>
          <a:xfrm>
            <a:off x="736567" y="3854777"/>
            <a:ext cx="4562663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21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524500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20" name="Text Placeholder 3"/>
          <p:cNvSpPr>
            <a:spLocks noGrp="1"/>
          </p:cNvSpPr>
          <p:nvPr>
            <p:ph type="body" sz="half" idx="17"/>
          </p:nvPr>
        </p:nvSpPr>
        <p:spPr>
          <a:xfrm>
            <a:off x="5614441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322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52450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22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1444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3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3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3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3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3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3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3211" grpId="0" animBg="1"/>
      <p:bldP spid="1053212" grpId="0" animBg="1"/>
      <p:bldP spid="1053213" grpId="0" animBg="1"/>
    </p:bldLst>
  </p:timing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25" name="Rectangle 11"/>
          <p:cNvSpPr/>
          <p:nvPr userDrawn="1"/>
        </p:nvSpPr>
        <p:spPr>
          <a:xfrm>
            <a:off x="2625725" y="4178300"/>
            <a:ext cx="1968500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2226" name="Rectangle 12"/>
          <p:cNvSpPr/>
          <p:nvPr userDrawn="1"/>
        </p:nvSpPr>
        <p:spPr>
          <a:xfrm>
            <a:off x="4683125" y="4178300"/>
            <a:ext cx="19685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2227" name="Rectangle 13"/>
          <p:cNvSpPr/>
          <p:nvPr userDrawn="1"/>
        </p:nvSpPr>
        <p:spPr>
          <a:xfrm>
            <a:off x="6721475" y="4178300"/>
            <a:ext cx="1968500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222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22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30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2625727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31" name="Text Placeholder 3"/>
          <p:cNvSpPr>
            <a:spLocks noGrp="1"/>
          </p:cNvSpPr>
          <p:nvPr>
            <p:ph type="body" sz="half" idx="25"/>
          </p:nvPr>
        </p:nvSpPr>
        <p:spPr>
          <a:xfrm>
            <a:off x="2689026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232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4683127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33" name="Text Placeholder 3"/>
          <p:cNvSpPr>
            <a:spLocks noGrp="1"/>
          </p:cNvSpPr>
          <p:nvPr>
            <p:ph type="body" sz="half" idx="27"/>
          </p:nvPr>
        </p:nvSpPr>
        <p:spPr>
          <a:xfrm>
            <a:off x="4746426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234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721475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35" name="Text Placeholder 3"/>
          <p:cNvSpPr>
            <a:spLocks noGrp="1"/>
          </p:cNvSpPr>
          <p:nvPr>
            <p:ph type="body" sz="half" idx="29"/>
          </p:nvPr>
        </p:nvSpPr>
        <p:spPr>
          <a:xfrm>
            <a:off x="6784774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236" name="Text Placeholder 3"/>
          <p:cNvSpPr>
            <a:spLocks noGrp="1"/>
          </p:cNvSpPr>
          <p:nvPr>
            <p:ph type="body" sz="half" idx="15"/>
          </p:nvPr>
        </p:nvSpPr>
        <p:spPr>
          <a:xfrm>
            <a:off x="440784" y="1637063"/>
            <a:ext cx="1975932" cy="292223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237" name="Text Placeholder 3"/>
          <p:cNvSpPr>
            <a:spLocks noGrp="1"/>
          </p:cNvSpPr>
          <p:nvPr>
            <p:ph type="body" sz="half" idx="17"/>
          </p:nvPr>
        </p:nvSpPr>
        <p:spPr>
          <a:xfrm>
            <a:off x="438018" y="1351133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2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2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2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2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225" grpId="0" animBg="1"/>
      <p:bldP spid="1052226" grpId="0" animBg="1"/>
      <p:bldP spid="1052227" grpId="0" animBg="1"/>
    </p:bldLst>
  </p:timing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22" name="Rectangle 17"/>
          <p:cNvSpPr/>
          <p:nvPr userDrawn="1"/>
        </p:nvSpPr>
        <p:spPr>
          <a:xfrm>
            <a:off x="520700" y="3551238"/>
            <a:ext cx="1909763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423" name="Rectangle 21"/>
          <p:cNvSpPr/>
          <p:nvPr userDrawn="1"/>
        </p:nvSpPr>
        <p:spPr>
          <a:xfrm>
            <a:off x="2586038" y="3551238"/>
            <a:ext cx="1909762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424" name="Rectangle 25"/>
          <p:cNvSpPr/>
          <p:nvPr userDrawn="1"/>
        </p:nvSpPr>
        <p:spPr>
          <a:xfrm>
            <a:off x="4643438" y="3551238"/>
            <a:ext cx="1909762" cy="990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425" name="Rectangle 29"/>
          <p:cNvSpPr/>
          <p:nvPr userDrawn="1"/>
        </p:nvSpPr>
        <p:spPr>
          <a:xfrm>
            <a:off x="6700838" y="3551238"/>
            <a:ext cx="1909762" cy="990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42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4332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27" name="Text Placeholder 3"/>
          <p:cNvSpPr>
            <a:spLocks noGrp="1"/>
          </p:cNvSpPr>
          <p:nvPr>
            <p:ph type="body" sz="half" idx="15"/>
          </p:nvPr>
        </p:nvSpPr>
        <p:spPr>
          <a:xfrm>
            <a:off x="584923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428" name="Text Placeholder 3"/>
          <p:cNvSpPr>
            <a:spLocks noGrp="1"/>
          </p:cNvSpPr>
          <p:nvPr>
            <p:ph type="body" sz="half" idx="17"/>
          </p:nvPr>
        </p:nvSpPr>
        <p:spPr>
          <a:xfrm>
            <a:off x="582428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2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43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3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5891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32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497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433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472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34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6465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35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071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436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046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37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39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38" name="Text Placeholder 3"/>
          <p:cNvSpPr>
            <a:spLocks noGrp="1"/>
          </p:cNvSpPr>
          <p:nvPr>
            <p:ph type="body" sz="half" idx="25"/>
          </p:nvPr>
        </p:nvSpPr>
        <p:spPr>
          <a:xfrm>
            <a:off x="67645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2439" name="Text Placeholder 3"/>
          <p:cNvSpPr>
            <a:spLocks noGrp="1"/>
          </p:cNvSpPr>
          <p:nvPr>
            <p:ph type="body" sz="half" idx="26"/>
          </p:nvPr>
        </p:nvSpPr>
        <p:spPr>
          <a:xfrm>
            <a:off x="67620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4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4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24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24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24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24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24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24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422" grpId="0" animBg="1"/>
      <p:bldP spid="1052423" grpId="0" animBg="1"/>
      <p:bldP spid="1052424" grpId="0" animBg="1"/>
      <p:bldP spid="1052425" grpId="0" animBg="1"/>
    </p:bldLst>
  </p:timing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66" name="Rectangle 12"/>
          <p:cNvSpPr/>
          <p:nvPr userDrawn="1"/>
        </p:nvSpPr>
        <p:spPr>
          <a:xfrm>
            <a:off x="531813" y="2466975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467" name="Rectangle 13"/>
          <p:cNvSpPr/>
          <p:nvPr userDrawn="1"/>
        </p:nvSpPr>
        <p:spPr>
          <a:xfrm>
            <a:off x="2560638" y="2466975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468" name="Rectangle 14"/>
          <p:cNvSpPr/>
          <p:nvPr userDrawn="1"/>
        </p:nvSpPr>
        <p:spPr>
          <a:xfrm>
            <a:off x="4598988" y="2466975"/>
            <a:ext cx="19542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469" name="Rectangle 17"/>
          <p:cNvSpPr/>
          <p:nvPr userDrawn="1"/>
        </p:nvSpPr>
        <p:spPr>
          <a:xfrm>
            <a:off x="6616700" y="2466975"/>
            <a:ext cx="1955800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47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47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72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34668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73" name="Text Placeholder 3"/>
          <p:cNvSpPr>
            <a:spLocks noGrp="1"/>
          </p:cNvSpPr>
          <p:nvPr>
            <p:ph type="body" sz="half" idx="19"/>
          </p:nvPr>
        </p:nvSpPr>
        <p:spPr>
          <a:xfrm>
            <a:off x="621364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74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6451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75" name="Text Placeholder 3"/>
          <p:cNvSpPr>
            <a:spLocks noGrp="1"/>
          </p:cNvSpPr>
          <p:nvPr>
            <p:ph type="body" sz="half" idx="35"/>
          </p:nvPr>
        </p:nvSpPr>
        <p:spPr>
          <a:xfrm>
            <a:off x="265120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76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46018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77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885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78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66207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79" name="Text Placeholder 3"/>
          <p:cNvSpPr>
            <a:spLocks noGrp="1"/>
          </p:cNvSpPr>
          <p:nvPr>
            <p:ph type="body" sz="half" idx="43"/>
          </p:nvPr>
        </p:nvSpPr>
        <p:spPr>
          <a:xfrm>
            <a:off x="67074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80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34668" y="2952750"/>
            <a:ext cx="8075932" cy="1619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2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2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2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2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466" grpId="0" animBg="1"/>
      <p:bldP spid="1052467" grpId="0" animBg="1"/>
      <p:bldP spid="1052468" grpId="0" animBg="1"/>
      <p:bldP spid="1052469" grpId="0" animBg="1"/>
    </p:bldLst>
  </p:timing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24" name="Rectangle 14"/>
          <p:cNvSpPr/>
          <p:nvPr userDrawn="1"/>
        </p:nvSpPr>
        <p:spPr>
          <a:xfrm>
            <a:off x="473075" y="2505075"/>
            <a:ext cx="2955925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25" name="Rectangle 19"/>
          <p:cNvSpPr/>
          <p:nvPr userDrawn="1"/>
        </p:nvSpPr>
        <p:spPr>
          <a:xfrm>
            <a:off x="473075" y="4314825"/>
            <a:ext cx="29559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26" name="Rectangle 22"/>
          <p:cNvSpPr/>
          <p:nvPr userDrawn="1"/>
        </p:nvSpPr>
        <p:spPr>
          <a:xfrm>
            <a:off x="3452813" y="2505075"/>
            <a:ext cx="29575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27" name="Rectangle 25"/>
          <p:cNvSpPr/>
          <p:nvPr userDrawn="1"/>
        </p:nvSpPr>
        <p:spPr>
          <a:xfrm>
            <a:off x="3452813" y="4314825"/>
            <a:ext cx="2957512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28" name="Rectangle 26"/>
          <p:cNvSpPr/>
          <p:nvPr userDrawn="1"/>
        </p:nvSpPr>
        <p:spPr>
          <a:xfrm>
            <a:off x="6438900" y="4314825"/>
            <a:ext cx="2255838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2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77943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30" name="Text Placeholder 3"/>
          <p:cNvSpPr>
            <a:spLocks noGrp="1"/>
          </p:cNvSpPr>
          <p:nvPr>
            <p:ph type="body" sz="half" idx="17"/>
          </p:nvPr>
        </p:nvSpPr>
        <p:spPr>
          <a:xfrm>
            <a:off x="567884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33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33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33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477943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34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7884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335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458550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36" name="Text Placeholder 3"/>
          <p:cNvSpPr>
            <a:spLocks noGrp="1"/>
          </p:cNvSpPr>
          <p:nvPr>
            <p:ph type="body" sz="half" idx="21"/>
          </p:nvPr>
        </p:nvSpPr>
        <p:spPr>
          <a:xfrm>
            <a:off x="3548491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337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345855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38" name="Text Placeholder 3"/>
          <p:cNvSpPr>
            <a:spLocks noGrp="1"/>
          </p:cNvSpPr>
          <p:nvPr>
            <p:ph type="body" sz="half" idx="23"/>
          </p:nvPr>
        </p:nvSpPr>
        <p:spPr>
          <a:xfrm>
            <a:off x="354849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339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438183" y="1085851"/>
            <a:ext cx="2248618" cy="322371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340" name="Text Placeholder 3"/>
          <p:cNvSpPr>
            <a:spLocks noGrp="1"/>
          </p:cNvSpPr>
          <p:nvPr>
            <p:ph type="body" sz="half" idx="25"/>
          </p:nvPr>
        </p:nvSpPr>
        <p:spPr>
          <a:xfrm>
            <a:off x="6510724" y="4408737"/>
            <a:ext cx="211134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2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2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2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2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2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2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52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2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324" grpId="0" animBg="1"/>
      <p:bldP spid="1052325" grpId="0" animBg="1"/>
      <p:bldP spid="1052326" grpId="0" animBg="1"/>
      <p:bldP spid="1052327" grpId="0" animBg="1"/>
      <p:bldP spid="1052328" grpId="0" animBg="1"/>
    </p:bldLst>
  </p:timing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92" name="Rectangle 13"/>
          <p:cNvSpPr/>
          <p:nvPr userDrawn="1"/>
        </p:nvSpPr>
        <p:spPr>
          <a:xfrm>
            <a:off x="390525" y="4295775"/>
            <a:ext cx="3511550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093" name="Rectangle 14"/>
          <p:cNvSpPr/>
          <p:nvPr userDrawn="1"/>
        </p:nvSpPr>
        <p:spPr>
          <a:xfrm>
            <a:off x="3938588" y="2486025"/>
            <a:ext cx="48736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094" name="Rectangle 17"/>
          <p:cNvSpPr/>
          <p:nvPr userDrawn="1"/>
        </p:nvSpPr>
        <p:spPr>
          <a:xfrm>
            <a:off x="3933825" y="4295775"/>
            <a:ext cx="1604963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095" name="Rectangle 18"/>
          <p:cNvSpPr/>
          <p:nvPr userDrawn="1"/>
        </p:nvSpPr>
        <p:spPr>
          <a:xfrm>
            <a:off x="5567363" y="4295775"/>
            <a:ext cx="1604962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096" name="Rectangle 19"/>
          <p:cNvSpPr/>
          <p:nvPr userDrawn="1"/>
        </p:nvSpPr>
        <p:spPr>
          <a:xfrm>
            <a:off x="7196138" y="4295775"/>
            <a:ext cx="1604962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09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9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099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90325" y="1066801"/>
            <a:ext cx="3505200" cy="322371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00" name="Text Placeholder 3"/>
          <p:cNvSpPr>
            <a:spLocks noGrp="1"/>
          </p:cNvSpPr>
          <p:nvPr>
            <p:ph type="body" sz="half" idx="27"/>
          </p:nvPr>
        </p:nvSpPr>
        <p:spPr>
          <a:xfrm>
            <a:off x="503405" y="4389687"/>
            <a:ext cx="329122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0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943624" y="1066800"/>
            <a:ext cx="4857239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02" name="Text Placeholder 3"/>
          <p:cNvSpPr>
            <a:spLocks noGrp="1"/>
          </p:cNvSpPr>
          <p:nvPr>
            <p:ph type="body" sz="half" idx="17"/>
          </p:nvPr>
        </p:nvSpPr>
        <p:spPr>
          <a:xfrm>
            <a:off x="4180150" y="2579936"/>
            <a:ext cx="43908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0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938863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04" name="Text Placeholder 3"/>
          <p:cNvSpPr>
            <a:spLocks noGrp="1"/>
          </p:cNvSpPr>
          <p:nvPr>
            <p:ph type="body" sz="half" idx="19"/>
          </p:nvPr>
        </p:nvSpPr>
        <p:spPr>
          <a:xfrm>
            <a:off x="4007710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05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572724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06" name="Text Placeholder 3"/>
          <p:cNvSpPr>
            <a:spLocks noGrp="1"/>
          </p:cNvSpPr>
          <p:nvPr>
            <p:ph type="body" sz="half" idx="29"/>
          </p:nvPr>
        </p:nvSpPr>
        <p:spPr>
          <a:xfrm>
            <a:off x="5641571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07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200700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08" name="Text Placeholder 3"/>
          <p:cNvSpPr>
            <a:spLocks noGrp="1"/>
          </p:cNvSpPr>
          <p:nvPr>
            <p:ph type="body" sz="half" idx="31"/>
          </p:nvPr>
        </p:nvSpPr>
        <p:spPr>
          <a:xfrm>
            <a:off x="7269547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2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2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2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2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2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092" grpId="0" animBg="1"/>
      <p:bldP spid="1052093" grpId="0" animBg="1"/>
      <p:bldP spid="1052094" grpId="0" animBg="1"/>
      <p:bldP spid="1052095" grpId="0" animBg="1"/>
      <p:bldP spid="1052096" grpId="0" animBg="1"/>
    </p:bldLst>
  </p:timing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392" name="Rectangle 17"/>
          <p:cNvSpPr/>
          <p:nvPr userDrawn="1"/>
        </p:nvSpPr>
        <p:spPr>
          <a:xfrm>
            <a:off x="661988" y="2362200"/>
            <a:ext cx="2338387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93" name="Rectangle 18"/>
          <p:cNvSpPr/>
          <p:nvPr userDrawn="1"/>
        </p:nvSpPr>
        <p:spPr>
          <a:xfrm>
            <a:off x="3414713" y="2362200"/>
            <a:ext cx="2338387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94" name="Rectangle 19"/>
          <p:cNvSpPr/>
          <p:nvPr userDrawn="1"/>
        </p:nvSpPr>
        <p:spPr>
          <a:xfrm>
            <a:off x="6129338" y="2362200"/>
            <a:ext cx="2338387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95" name="Rectangle 20"/>
          <p:cNvSpPr/>
          <p:nvPr userDrawn="1"/>
        </p:nvSpPr>
        <p:spPr>
          <a:xfrm>
            <a:off x="661988" y="4133850"/>
            <a:ext cx="2338387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96" name="Rectangle 21"/>
          <p:cNvSpPr/>
          <p:nvPr userDrawn="1"/>
        </p:nvSpPr>
        <p:spPr>
          <a:xfrm>
            <a:off x="3414713" y="4133850"/>
            <a:ext cx="2338387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97" name="Rectangle 22"/>
          <p:cNvSpPr/>
          <p:nvPr userDrawn="1"/>
        </p:nvSpPr>
        <p:spPr>
          <a:xfrm>
            <a:off x="6129338" y="4133850"/>
            <a:ext cx="2338387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39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39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00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664168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01" name="Text Placeholder 3"/>
          <p:cNvSpPr>
            <a:spLocks noGrp="1"/>
          </p:cNvSpPr>
          <p:nvPr>
            <p:ph type="body" sz="half" idx="27"/>
          </p:nvPr>
        </p:nvSpPr>
        <p:spPr>
          <a:xfrm>
            <a:off x="737305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02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3416893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03" name="Text Placeholder 3"/>
          <p:cNvSpPr>
            <a:spLocks noGrp="1"/>
          </p:cNvSpPr>
          <p:nvPr>
            <p:ph type="body" sz="half" idx="29"/>
          </p:nvPr>
        </p:nvSpPr>
        <p:spPr>
          <a:xfrm>
            <a:off x="3490030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04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131518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05" name="Text Placeholder 3"/>
          <p:cNvSpPr>
            <a:spLocks noGrp="1"/>
          </p:cNvSpPr>
          <p:nvPr>
            <p:ph type="body" sz="half" idx="31"/>
          </p:nvPr>
        </p:nvSpPr>
        <p:spPr>
          <a:xfrm>
            <a:off x="6204655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0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64168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07" name="Text Placeholder 3"/>
          <p:cNvSpPr>
            <a:spLocks noGrp="1"/>
          </p:cNvSpPr>
          <p:nvPr>
            <p:ph type="body" sz="half" idx="33"/>
          </p:nvPr>
        </p:nvSpPr>
        <p:spPr>
          <a:xfrm>
            <a:off x="737305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08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416893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09" name="Text Placeholder 3"/>
          <p:cNvSpPr>
            <a:spLocks noGrp="1"/>
          </p:cNvSpPr>
          <p:nvPr>
            <p:ph type="body" sz="half" idx="35"/>
          </p:nvPr>
        </p:nvSpPr>
        <p:spPr>
          <a:xfrm>
            <a:off x="3490030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410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6131518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11" name="Text Placeholder 3"/>
          <p:cNvSpPr>
            <a:spLocks noGrp="1"/>
          </p:cNvSpPr>
          <p:nvPr>
            <p:ph type="body" sz="half" idx="37"/>
          </p:nvPr>
        </p:nvSpPr>
        <p:spPr>
          <a:xfrm>
            <a:off x="6204655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2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2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2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2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2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2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392" grpId="0" animBg="1"/>
      <p:bldP spid="1052393" grpId="0" animBg="1"/>
      <p:bldP spid="1052394" grpId="0" animBg="1"/>
      <p:bldP spid="1052395" grpId="0" animBg="1"/>
      <p:bldP spid="1052396" grpId="0" animBg="1"/>
      <p:bldP spid="1052397" grpId="0" animBg="1"/>
    </p:bldLst>
  </p:timing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50" name="Rectangle 17"/>
          <p:cNvSpPr/>
          <p:nvPr userDrawn="1"/>
        </p:nvSpPr>
        <p:spPr>
          <a:xfrm>
            <a:off x="585788" y="4295775"/>
            <a:ext cx="2890837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151" name="Rectangle 18"/>
          <p:cNvSpPr/>
          <p:nvPr userDrawn="1"/>
        </p:nvSpPr>
        <p:spPr>
          <a:xfrm>
            <a:off x="3581400" y="2466975"/>
            <a:ext cx="1604963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152" name="Rectangle 21"/>
          <p:cNvSpPr/>
          <p:nvPr userDrawn="1"/>
        </p:nvSpPr>
        <p:spPr>
          <a:xfrm>
            <a:off x="5262563" y="2466975"/>
            <a:ext cx="160655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153" name="Rectangle 24"/>
          <p:cNvSpPr/>
          <p:nvPr userDrawn="1"/>
        </p:nvSpPr>
        <p:spPr>
          <a:xfrm>
            <a:off x="6948488" y="2466975"/>
            <a:ext cx="160496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154" name="Rectangle 25"/>
          <p:cNvSpPr/>
          <p:nvPr userDrawn="1"/>
        </p:nvSpPr>
        <p:spPr>
          <a:xfrm>
            <a:off x="3581400" y="4267200"/>
            <a:ext cx="1604963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155" name="Rectangle 28"/>
          <p:cNvSpPr/>
          <p:nvPr userDrawn="1"/>
        </p:nvSpPr>
        <p:spPr>
          <a:xfrm>
            <a:off x="5262563" y="4267200"/>
            <a:ext cx="1606550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156" name="Rectangle 29"/>
          <p:cNvSpPr/>
          <p:nvPr userDrawn="1"/>
        </p:nvSpPr>
        <p:spPr>
          <a:xfrm>
            <a:off x="6948488" y="4267200"/>
            <a:ext cx="1604962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15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15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159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587841" y="1152525"/>
            <a:ext cx="2886275" cy="31379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60" name="Text Placeholder 3"/>
          <p:cNvSpPr>
            <a:spLocks noGrp="1"/>
          </p:cNvSpPr>
          <p:nvPr>
            <p:ph type="body" sz="half" idx="27"/>
          </p:nvPr>
        </p:nvSpPr>
        <p:spPr>
          <a:xfrm>
            <a:off x="675939" y="4389687"/>
            <a:ext cx="271007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6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585839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62" name="Text Placeholder 3"/>
          <p:cNvSpPr>
            <a:spLocks noGrp="1"/>
          </p:cNvSpPr>
          <p:nvPr>
            <p:ph type="body" sz="half" idx="19"/>
          </p:nvPr>
        </p:nvSpPr>
        <p:spPr>
          <a:xfrm>
            <a:off x="3654686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63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268160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64" name="Text Placeholder 3"/>
          <p:cNvSpPr>
            <a:spLocks noGrp="1"/>
          </p:cNvSpPr>
          <p:nvPr>
            <p:ph type="body" sz="half" idx="29"/>
          </p:nvPr>
        </p:nvSpPr>
        <p:spPr>
          <a:xfrm>
            <a:off x="5337007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65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953286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66" name="Text Placeholder 3"/>
          <p:cNvSpPr>
            <a:spLocks noGrp="1"/>
          </p:cNvSpPr>
          <p:nvPr>
            <p:ph type="body" sz="half" idx="31"/>
          </p:nvPr>
        </p:nvSpPr>
        <p:spPr>
          <a:xfrm>
            <a:off x="7022133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67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3585839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68" name="Text Placeholder 3"/>
          <p:cNvSpPr>
            <a:spLocks noGrp="1"/>
          </p:cNvSpPr>
          <p:nvPr>
            <p:ph type="body" sz="half" idx="33"/>
          </p:nvPr>
        </p:nvSpPr>
        <p:spPr>
          <a:xfrm>
            <a:off x="3654686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69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5268160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70" name="Text Placeholder 3"/>
          <p:cNvSpPr>
            <a:spLocks noGrp="1"/>
          </p:cNvSpPr>
          <p:nvPr>
            <p:ph type="body" sz="half" idx="35"/>
          </p:nvPr>
        </p:nvSpPr>
        <p:spPr>
          <a:xfrm>
            <a:off x="5337007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171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6953286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172" name="Text Placeholder 3"/>
          <p:cNvSpPr>
            <a:spLocks noGrp="1"/>
          </p:cNvSpPr>
          <p:nvPr>
            <p:ph type="body" sz="half" idx="37"/>
          </p:nvPr>
        </p:nvSpPr>
        <p:spPr>
          <a:xfrm>
            <a:off x="7022133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2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2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2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2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2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2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1052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150" grpId="0" animBg="1"/>
      <p:bldP spid="1052151" grpId="0" animBg="1"/>
      <p:bldP spid="1052152" grpId="0" animBg="1"/>
      <p:bldP spid="1052153" grpId="0" animBg="1"/>
      <p:bldP spid="1052154" grpId="0" animBg="1"/>
      <p:bldP spid="1052155" grpId="0" animBg="1"/>
      <p:bldP spid="1052156" grpId="0" animBg="1"/>
    </p:bldLst>
  </p:timing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20" name="Rectangle 21"/>
          <p:cNvSpPr/>
          <p:nvPr userDrawn="1"/>
        </p:nvSpPr>
        <p:spPr>
          <a:xfrm>
            <a:off x="531813" y="2466975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21" name="Rectangle 22"/>
          <p:cNvSpPr/>
          <p:nvPr userDrawn="1"/>
        </p:nvSpPr>
        <p:spPr>
          <a:xfrm>
            <a:off x="531813" y="4267200"/>
            <a:ext cx="1954212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22" name="Rectangle 23"/>
          <p:cNvSpPr/>
          <p:nvPr userDrawn="1"/>
        </p:nvSpPr>
        <p:spPr>
          <a:xfrm>
            <a:off x="2560638" y="2466975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23" name="Rectangle 24"/>
          <p:cNvSpPr/>
          <p:nvPr userDrawn="1"/>
        </p:nvSpPr>
        <p:spPr>
          <a:xfrm>
            <a:off x="2560638" y="4267200"/>
            <a:ext cx="1955800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24" name="Rectangle 25"/>
          <p:cNvSpPr/>
          <p:nvPr userDrawn="1"/>
        </p:nvSpPr>
        <p:spPr>
          <a:xfrm>
            <a:off x="4598988" y="2466975"/>
            <a:ext cx="19542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25" name="Rectangle 26"/>
          <p:cNvSpPr/>
          <p:nvPr userDrawn="1"/>
        </p:nvSpPr>
        <p:spPr>
          <a:xfrm>
            <a:off x="4598988" y="4267200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26" name="Rectangle 27"/>
          <p:cNvSpPr/>
          <p:nvPr userDrawn="1"/>
        </p:nvSpPr>
        <p:spPr>
          <a:xfrm>
            <a:off x="6616700" y="2466975"/>
            <a:ext cx="1955800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27" name="Rectangle 28"/>
          <p:cNvSpPr/>
          <p:nvPr userDrawn="1"/>
        </p:nvSpPr>
        <p:spPr>
          <a:xfrm>
            <a:off x="6616700" y="4267200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2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52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53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31281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31" name="Text Placeholder 3"/>
          <p:cNvSpPr>
            <a:spLocks noGrp="1"/>
          </p:cNvSpPr>
          <p:nvPr>
            <p:ph type="body" sz="half" idx="19"/>
          </p:nvPr>
        </p:nvSpPr>
        <p:spPr>
          <a:xfrm>
            <a:off x="617977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532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34668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33" name="Text Placeholder 3"/>
          <p:cNvSpPr>
            <a:spLocks noGrp="1"/>
          </p:cNvSpPr>
          <p:nvPr>
            <p:ph type="body" sz="half" idx="33"/>
          </p:nvPr>
        </p:nvSpPr>
        <p:spPr>
          <a:xfrm>
            <a:off x="621364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534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6451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35" name="Text Placeholder 3"/>
          <p:cNvSpPr>
            <a:spLocks noGrp="1"/>
          </p:cNvSpPr>
          <p:nvPr>
            <p:ph type="body" sz="half" idx="35"/>
          </p:nvPr>
        </p:nvSpPr>
        <p:spPr>
          <a:xfrm>
            <a:off x="265120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536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256451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37" name="Text Placeholder 3"/>
          <p:cNvSpPr>
            <a:spLocks noGrp="1"/>
          </p:cNvSpPr>
          <p:nvPr>
            <p:ph type="body" sz="half" idx="37"/>
          </p:nvPr>
        </p:nvSpPr>
        <p:spPr>
          <a:xfrm>
            <a:off x="265120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538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46018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39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885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540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460186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41" name="Text Placeholder 3"/>
          <p:cNvSpPr>
            <a:spLocks noGrp="1"/>
          </p:cNvSpPr>
          <p:nvPr>
            <p:ph type="body" sz="half" idx="41"/>
          </p:nvPr>
        </p:nvSpPr>
        <p:spPr>
          <a:xfrm>
            <a:off x="468855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542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66207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43" name="Text Placeholder 3"/>
          <p:cNvSpPr>
            <a:spLocks noGrp="1"/>
          </p:cNvSpPr>
          <p:nvPr>
            <p:ph type="body" sz="half" idx="43"/>
          </p:nvPr>
        </p:nvSpPr>
        <p:spPr>
          <a:xfrm>
            <a:off x="67074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544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662076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545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0745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2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2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2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2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2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2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1052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5" dur="500"/>
                                        <p:tgtEl>
                                          <p:spTgt spid="1052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520" grpId="0" animBg="1"/>
      <p:bldP spid="1052521" grpId="0" animBg="1"/>
      <p:bldP spid="1052522" grpId="0" animBg="1"/>
      <p:bldP spid="1052523" grpId="0" animBg="1"/>
      <p:bldP spid="1052524" grpId="0" animBg="1"/>
      <p:bldP spid="1052525" grpId="0" animBg="1"/>
      <p:bldP spid="1052526" grpId="0" animBg="1"/>
      <p:bldP spid="1052527" grpId="0" animBg="1"/>
    </p:bldLst>
  </p:timing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7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97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97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74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524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75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48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76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572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77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6096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7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7620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79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80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1524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81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048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82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572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83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096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84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7620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985" name="Text Placeholder 3"/>
          <p:cNvSpPr>
            <a:spLocks noGrp="1"/>
          </p:cNvSpPr>
          <p:nvPr>
            <p:ph type="body" sz="half" idx="15"/>
          </p:nvPr>
        </p:nvSpPr>
        <p:spPr>
          <a:xfrm>
            <a:off x="685799" y="4175189"/>
            <a:ext cx="7772401" cy="758761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r>
              <a:rPr lang="en-US" dirty="0" smtClean="0"/>
              <a:t>Click to add Text</a:t>
            </a:r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24" name="Rectangle 18"/>
          <p:cNvSpPr/>
          <p:nvPr userDrawn="1"/>
        </p:nvSpPr>
        <p:spPr>
          <a:xfrm>
            <a:off x="-6350" y="1181100"/>
            <a:ext cx="1831975" cy="1657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825" name="Rectangle 19"/>
          <p:cNvSpPr/>
          <p:nvPr userDrawn="1"/>
        </p:nvSpPr>
        <p:spPr>
          <a:xfrm>
            <a:off x="1825625" y="2838450"/>
            <a:ext cx="1833563" cy="165735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826" name="Rectangle 20"/>
          <p:cNvSpPr/>
          <p:nvPr userDrawn="1"/>
        </p:nvSpPr>
        <p:spPr>
          <a:xfrm>
            <a:off x="3656013" y="1181100"/>
            <a:ext cx="1831975" cy="16573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827" name="Rectangle 21"/>
          <p:cNvSpPr/>
          <p:nvPr userDrawn="1"/>
        </p:nvSpPr>
        <p:spPr>
          <a:xfrm>
            <a:off x="5487988" y="2838450"/>
            <a:ext cx="1831975" cy="16573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828" name="Rectangle 22"/>
          <p:cNvSpPr/>
          <p:nvPr userDrawn="1"/>
        </p:nvSpPr>
        <p:spPr>
          <a:xfrm>
            <a:off x="7312025" y="1181100"/>
            <a:ext cx="1831975" cy="165735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82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83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831" name="Text Placeholder 3"/>
          <p:cNvSpPr>
            <a:spLocks noGrp="1"/>
          </p:cNvSpPr>
          <p:nvPr>
            <p:ph type="body" sz="half" idx="15"/>
          </p:nvPr>
        </p:nvSpPr>
        <p:spPr>
          <a:xfrm>
            <a:off x="97369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832" name="Text Placeholder 3"/>
          <p:cNvSpPr>
            <a:spLocks noGrp="1"/>
          </p:cNvSpPr>
          <p:nvPr>
            <p:ph type="body" sz="half" idx="17"/>
          </p:nvPr>
        </p:nvSpPr>
        <p:spPr>
          <a:xfrm>
            <a:off x="94922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3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-3387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34" name="Text Placeholder 3"/>
          <p:cNvSpPr>
            <a:spLocks noGrp="1"/>
          </p:cNvSpPr>
          <p:nvPr>
            <p:ph type="body" sz="half" idx="19"/>
          </p:nvPr>
        </p:nvSpPr>
        <p:spPr>
          <a:xfrm>
            <a:off x="1930064" y="323490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835" name="Text Placeholder 3"/>
          <p:cNvSpPr>
            <a:spLocks noGrp="1"/>
          </p:cNvSpPr>
          <p:nvPr>
            <p:ph type="body" sz="half" idx="20"/>
          </p:nvPr>
        </p:nvSpPr>
        <p:spPr>
          <a:xfrm>
            <a:off x="1927617" y="302895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36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829308" y="1181100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37" name="Text Placeholder 3"/>
          <p:cNvSpPr>
            <a:spLocks noGrp="1"/>
          </p:cNvSpPr>
          <p:nvPr>
            <p:ph type="body" sz="half" idx="22"/>
          </p:nvPr>
        </p:nvSpPr>
        <p:spPr>
          <a:xfrm>
            <a:off x="3759372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838" name="Text Placeholder 3"/>
          <p:cNvSpPr>
            <a:spLocks noGrp="1"/>
          </p:cNvSpPr>
          <p:nvPr>
            <p:ph type="body" sz="half" idx="23"/>
          </p:nvPr>
        </p:nvSpPr>
        <p:spPr>
          <a:xfrm>
            <a:off x="3756925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39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3658616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40" name="Text Placeholder 3"/>
          <p:cNvSpPr>
            <a:spLocks noGrp="1"/>
          </p:cNvSpPr>
          <p:nvPr>
            <p:ph type="body" sz="half" idx="25"/>
          </p:nvPr>
        </p:nvSpPr>
        <p:spPr>
          <a:xfrm>
            <a:off x="5592067" y="323490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841" name="Text Placeholder 3"/>
          <p:cNvSpPr>
            <a:spLocks noGrp="1"/>
          </p:cNvSpPr>
          <p:nvPr>
            <p:ph type="body" sz="half" idx="26"/>
          </p:nvPr>
        </p:nvSpPr>
        <p:spPr>
          <a:xfrm>
            <a:off x="5589620" y="302895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42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5491311" y="1181100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43" name="Text Placeholder 3"/>
          <p:cNvSpPr>
            <a:spLocks noGrp="1"/>
          </p:cNvSpPr>
          <p:nvPr>
            <p:ph type="body" sz="half" idx="28"/>
          </p:nvPr>
        </p:nvSpPr>
        <p:spPr>
          <a:xfrm>
            <a:off x="7415448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844" name="Text Placeholder 3"/>
          <p:cNvSpPr>
            <a:spLocks noGrp="1"/>
          </p:cNvSpPr>
          <p:nvPr>
            <p:ph type="body" sz="half" idx="29"/>
          </p:nvPr>
        </p:nvSpPr>
        <p:spPr>
          <a:xfrm>
            <a:off x="7413001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845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314692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28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2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28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28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28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28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28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28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528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28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824" grpId="0" animBg="1"/>
      <p:bldP spid="1052825" grpId="0" animBg="1"/>
      <p:bldP spid="1052826" grpId="0" animBg="1"/>
      <p:bldP spid="1052827" grpId="0" animBg="1"/>
      <p:bldP spid="1052828" grpId="0" animBg="1"/>
    </p:bldLst>
  </p:timing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91" name="Rectangle 24"/>
          <p:cNvSpPr/>
          <p:nvPr userDrawn="1"/>
        </p:nvSpPr>
        <p:spPr>
          <a:xfrm>
            <a:off x="-4763" y="-9525"/>
            <a:ext cx="1831976" cy="1719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92" name="Rectangle 25"/>
          <p:cNvSpPr/>
          <p:nvPr userDrawn="1"/>
        </p:nvSpPr>
        <p:spPr>
          <a:xfrm>
            <a:off x="1830388" y="1700213"/>
            <a:ext cx="1838325" cy="171926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93" name="Rectangle 26"/>
          <p:cNvSpPr/>
          <p:nvPr userDrawn="1"/>
        </p:nvSpPr>
        <p:spPr>
          <a:xfrm>
            <a:off x="3667125" y="-9525"/>
            <a:ext cx="1838325" cy="171926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94" name="Rectangle 27"/>
          <p:cNvSpPr/>
          <p:nvPr userDrawn="1"/>
        </p:nvSpPr>
        <p:spPr>
          <a:xfrm>
            <a:off x="5503863" y="1700213"/>
            <a:ext cx="1836737" cy="171926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95" name="Rectangle 28"/>
          <p:cNvSpPr/>
          <p:nvPr userDrawn="1"/>
        </p:nvSpPr>
        <p:spPr>
          <a:xfrm>
            <a:off x="7339013" y="-9525"/>
            <a:ext cx="1833562" cy="171926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96" name="Rectangle 29"/>
          <p:cNvSpPr/>
          <p:nvPr userDrawn="1"/>
        </p:nvSpPr>
        <p:spPr>
          <a:xfrm>
            <a:off x="-4763" y="3429000"/>
            <a:ext cx="1836738" cy="172085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97" name="Rectangle 30"/>
          <p:cNvSpPr/>
          <p:nvPr userDrawn="1"/>
        </p:nvSpPr>
        <p:spPr>
          <a:xfrm>
            <a:off x="3667125" y="3419475"/>
            <a:ext cx="1838325" cy="17303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98" name="Rectangle 31"/>
          <p:cNvSpPr/>
          <p:nvPr userDrawn="1"/>
        </p:nvSpPr>
        <p:spPr>
          <a:xfrm>
            <a:off x="7339013" y="3429000"/>
            <a:ext cx="1833562" cy="17208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2599" name="Text Placeholder 3"/>
          <p:cNvSpPr>
            <a:spLocks noGrp="1"/>
          </p:cNvSpPr>
          <p:nvPr>
            <p:ph type="body" sz="half" idx="15"/>
          </p:nvPr>
        </p:nvSpPr>
        <p:spPr>
          <a:xfrm>
            <a:off x="97369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00" name="Text Placeholder 3"/>
          <p:cNvSpPr>
            <a:spLocks noGrp="1"/>
          </p:cNvSpPr>
          <p:nvPr>
            <p:ph type="body" sz="half" idx="17"/>
          </p:nvPr>
        </p:nvSpPr>
        <p:spPr>
          <a:xfrm>
            <a:off x="94922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60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-3387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02" name="Text Placeholder 3"/>
          <p:cNvSpPr>
            <a:spLocks noGrp="1"/>
          </p:cNvSpPr>
          <p:nvPr>
            <p:ph type="body" sz="half" idx="19"/>
          </p:nvPr>
        </p:nvSpPr>
        <p:spPr>
          <a:xfrm>
            <a:off x="1933451" y="2116300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03" name="Text Placeholder 3"/>
          <p:cNvSpPr>
            <a:spLocks noGrp="1"/>
          </p:cNvSpPr>
          <p:nvPr>
            <p:ph type="body" sz="half" idx="20"/>
          </p:nvPr>
        </p:nvSpPr>
        <p:spPr>
          <a:xfrm>
            <a:off x="1931004" y="1910348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604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832695" y="-9525"/>
            <a:ext cx="1836082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05" name="Text Placeholder 3"/>
          <p:cNvSpPr>
            <a:spLocks noGrp="1"/>
          </p:cNvSpPr>
          <p:nvPr>
            <p:ph type="body" sz="half" idx="22"/>
          </p:nvPr>
        </p:nvSpPr>
        <p:spPr>
          <a:xfrm>
            <a:off x="3769533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06" name="Text Placeholder 3"/>
          <p:cNvSpPr>
            <a:spLocks noGrp="1"/>
          </p:cNvSpPr>
          <p:nvPr>
            <p:ph type="body" sz="half" idx="23"/>
          </p:nvPr>
        </p:nvSpPr>
        <p:spPr>
          <a:xfrm>
            <a:off x="3767086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607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3668777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08" name="Text Placeholder 3"/>
          <p:cNvSpPr>
            <a:spLocks noGrp="1"/>
          </p:cNvSpPr>
          <p:nvPr>
            <p:ph type="body" sz="half" idx="25"/>
          </p:nvPr>
        </p:nvSpPr>
        <p:spPr>
          <a:xfrm>
            <a:off x="5605615" y="2116300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09" name="Text Placeholder 3"/>
          <p:cNvSpPr>
            <a:spLocks noGrp="1"/>
          </p:cNvSpPr>
          <p:nvPr>
            <p:ph type="body" sz="half" idx="26"/>
          </p:nvPr>
        </p:nvSpPr>
        <p:spPr>
          <a:xfrm>
            <a:off x="5603168" y="1910348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610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5504859" y="-9525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11" name="Text Placeholder 3"/>
          <p:cNvSpPr>
            <a:spLocks noGrp="1"/>
          </p:cNvSpPr>
          <p:nvPr>
            <p:ph type="body" sz="half" idx="28"/>
          </p:nvPr>
        </p:nvSpPr>
        <p:spPr>
          <a:xfrm>
            <a:off x="7441697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12" name="Text Placeholder 3"/>
          <p:cNvSpPr>
            <a:spLocks noGrp="1"/>
          </p:cNvSpPr>
          <p:nvPr>
            <p:ph type="body" sz="half" idx="29"/>
          </p:nvPr>
        </p:nvSpPr>
        <p:spPr>
          <a:xfrm>
            <a:off x="7439250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61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340941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14" name="Text Placeholder 3"/>
          <p:cNvSpPr>
            <a:spLocks noGrp="1"/>
          </p:cNvSpPr>
          <p:nvPr>
            <p:ph type="body" sz="half" idx="31"/>
          </p:nvPr>
        </p:nvSpPr>
        <p:spPr>
          <a:xfrm>
            <a:off x="97369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15" name="Text Placeholder 3"/>
          <p:cNvSpPr>
            <a:spLocks noGrp="1"/>
          </p:cNvSpPr>
          <p:nvPr>
            <p:ph type="body" sz="half" idx="32"/>
          </p:nvPr>
        </p:nvSpPr>
        <p:spPr>
          <a:xfrm>
            <a:off x="94922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616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1832695" y="3420244"/>
            <a:ext cx="1829308" cy="172917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17" name="Text Placeholder 3"/>
          <p:cNvSpPr>
            <a:spLocks noGrp="1"/>
          </p:cNvSpPr>
          <p:nvPr>
            <p:ph type="body" sz="half" idx="34"/>
          </p:nvPr>
        </p:nvSpPr>
        <p:spPr>
          <a:xfrm>
            <a:off x="3769533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18" name="Text Placeholder 3"/>
          <p:cNvSpPr>
            <a:spLocks noGrp="1"/>
          </p:cNvSpPr>
          <p:nvPr>
            <p:ph type="body" sz="half" idx="35"/>
          </p:nvPr>
        </p:nvSpPr>
        <p:spPr>
          <a:xfrm>
            <a:off x="3767086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2619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504859" y="3420244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620" name="Text Placeholder 3"/>
          <p:cNvSpPr>
            <a:spLocks noGrp="1"/>
          </p:cNvSpPr>
          <p:nvPr>
            <p:ph type="body" sz="half" idx="37"/>
          </p:nvPr>
        </p:nvSpPr>
        <p:spPr>
          <a:xfrm>
            <a:off x="7441697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2621" name="Text Placeholder 3"/>
          <p:cNvSpPr>
            <a:spLocks noGrp="1"/>
          </p:cNvSpPr>
          <p:nvPr>
            <p:ph type="body" sz="half" idx="38"/>
          </p:nvPr>
        </p:nvSpPr>
        <p:spPr>
          <a:xfrm>
            <a:off x="7439250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25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25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2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25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525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2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25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25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2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25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25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2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25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525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52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25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25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2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525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525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52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500"/>
                            </p:stCondLst>
                            <p:childTnLst>
                              <p:par>
                                <p:cTn id="4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525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0525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52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2591" grpId="0" animBg="1"/>
      <p:bldP spid="1052592" grpId="0" animBg="1"/>
      <p:bldP spid="1052593" grpId="0" animBg="1"/>
      <p:bldP spid="1052594" grpId="0" animBg="1"/>
      <p:bldP spid="1052595" grpId="0" animBg="1"/>
      <p:bldP spid="1052596" grpId="0" animBg="1"/>
      <p:bldP spid="1052597" grpId="0" animBg="1"/>
      <p:bldP spid="1052598" grpId="0" animBg="1"/>
    </p:bldLst>
  </p:timing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46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0" y="0"/>
            <a:ext cx="2947737" cy="51435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47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3098132" y="0"/>
            <a:ext cx="2947737" cy="2492943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48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098132" y="2650557"/>
            <a:ext cx="2947737" cy="2492943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849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196263" y="0"/>
            <a:ext cx="2947737" cy="51435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6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46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0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320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21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7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7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0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11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05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305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2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722203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22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22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22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829175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8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5336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8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48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2484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124614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2485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3335768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6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67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90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546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23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49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22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20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20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0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0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8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98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82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82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46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46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06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206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111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0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600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10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12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123950"/>
            <a:ext cx="9144000" cy="23622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1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11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08_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0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43999" cy="380197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0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10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8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399178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2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02842"/>
            <a:ext cx="9144000" cy="278810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58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858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Free Blank With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7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1133821"/>
            <a:ext cx="2773585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080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362429" y="1133821"/>
            <a:ext cx="2781572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081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08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8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859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600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3152772" y="1073968"/>
            <a:ext cx="5991228" cy="2131459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3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13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139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734672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40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677356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41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620040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142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562725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eam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46" name="Round Same Side Corner Rectangle 3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874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08CC8B8D-6135-4EFF-8133-AB0D2D72B3D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730" name="Straight Connector 4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6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48748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48749" name="Oval 4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731" name="Straight Connector 4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32" name="Straight Connector 4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8750" name="Teardrop 47"/>
          <p:cNvSpPr/>
          <p:nvPr userDrawn="1"/>
        </p:nvSpPr>
        <p:spPr>
          <a:xfrm>
            <a:off x="581025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751" name="Teardrop 48"/>
          <p:cNvSpPr/>
          <p:nvPr userDrawn="1"/>
        </p:nvSpPr>
        <p:spPr>
          <a:xfrm>
            <a:off x="3262313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752" name="Teardrop 49"/>
          <p:cNvSpPr/>
          <p:nvPr userDrawn="1"/>
        </p:nvSpPr>
        <p:spPr>
          <a:xfrm>
            <a:off x="5938838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753" name="Teardrop 50"/>
          <p:cNvSpPr/>
          <p:nvPr userDrawn="1"/>
        </p:nvSpPr>
        <p:spPr>
          <a:xfrm>
            <a:off x="581025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754" name="Teardrop 51"/>
          <p:cNvSpPr/>
          <p:nvPr userDrawn="1"/>
        </p:nvSpPr>
        <p:spPr>
          <a:xfrm>
            <a:off x="3262313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755" name="Teardrop 52"/>
          <p:cNvSpPr/>
          <p:nvPr userDrawn="1"/>
        </p:nvSpPr>
        <p:spPr>
          <a:xfrm>
            <a:off x="5938838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756" name="Teardrop 53"/>
          <p:cNvSpPr/>
          <p:nvPr userDrawn="1"/>
        </p:nvSpPr>
        <p:spPr>
          <a:xfrm>
            <a:off x="581025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757" name="Teardrop 54"/>
          <p:cNvSpPr/>
          <p:nvPr userDrawn="1"/>
        </p:nvSpPr>
        <p:spPr>
          <a:xfrm>
            <a:off x="3262313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758" name="Teardrop 55"/>
          <p:cNvSpPr/>
          <p:nvPr userDrawn="1"/>
        </p:nvSpPr>
        <p:spPr>
          <a:xfrm>
            <a:off x="5938838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75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876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61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6710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762" name="Text Placeholder 3"/>
          <p:cNvSpPr>
            <a:spLocks noGrp="1"/>
          </p:cNvSpPr>
          <p:nvPr>
            <p:ph type="body" sz="half" idx="32"/>
          </p:nvPr>
        </p:nvSpPr>
        <p:spPr>
          <a:xfrm>
            <a:off x="1659037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63" name="Text Placeholder 3"/>
          <p:cNvSpPr>
            <a:spLocks noGrp="1"/>
          </p:cNvSpPr>
          <p:nvPr>
            <p:ph type="body" sz="half" idx="33"/>
          </p:nvPr>
        </p:nvSpPr>
        <p:spPr>
          <a:xfrm>
            <a:off x="1659037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8764" name="Text Placeholder 3"/>
          <p:cNvSpPr>
            <a:spLocks noGrp="1"/>
          </p:cNvSpPr>
          <p:nvPr>
            <p:ph type="body" sz="half" idx="34"/>
          </p:nvPr>
        </p:nvSpPr>
        <p:spPr>
          <a:xfrm>
            <a:off x="1659037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65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308178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766" name="Text Placeholder 3"/>
          <p:cNvSpPr>
            <a:spLocks noGrp="1"/>
          </p:cNvSpPr>
          <p:nvPr>
            <p:ph type="body" sz="half" idx="36"/>
          </p:nvPr>
        </p:nvSpPr>
        <p:spPr>
          <a:xfrm>
            <a:off x="4340505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67" name="Text Placeholder 3"/>
          <p:cNvSpPr>
            <a:spLocks noGrp="1"/>
          </p:cNvSpPr>
          <p:nvPr>
            <p:ph type="body" sz="half" idx="37"/>
          </p:nvPr>
        </p:nvSpPr>
        <p:spPr>
          <a:xfrm>
            <a:off x="4340505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8768" name="Text Placeholder 3"/>
          <p:cNvSpPr>
            <a:spLocks noGrp="1"/>
          </p:cNvSpPr>
          <p:nvPr>
            <p:ph type="body" sz="half" idx="38"/>
          </p:nvPr>
        </p:nvSpPr>
        <p:spPr>
          <a:xfrm>
            <a:off x="4340505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69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984703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770" name="Text Placeholder 3"/>
          <p:cNvSpPr>
            <a:spLocks noGrp="1"/>
          </p:cNvSpPr>
          <p:nvPr>
            <p:ph type="body" sz="half" idx="40"/>
          </p:nvPr>
        </p:nvSpPr>
        <p:spPr>
          <a:xfrm>
            <a:off x="7017030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71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17030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8772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17030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73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26710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774" name="Text Placeholder 3"/>
          <p:cNvSpPr>
            <a:spLocks noGrp="1"/>
          </p:cNvSpPr>
          <p:nvPr>
            <p:ph type="body" sz="half" idx="44"/>
          </p:nvPr>
        </p:nvSpPr>
        <p:spPr>
          <a:xfrm>
            <a:off x="1659037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75" name="Text Placeholder 3"/>
          <p:cNvSpPr>
            <a:spLocks noGrp="1"/>
          </p:cNvSpPr>
          <p:nvPr>
            <p:ph type="body" sz="half" idx="45"/>
          </p:nvPr>
        </p:nvSpPr>
        <p:spPr>
          <a:xfrm>
            <a:off x="1659037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8776" name="Text Placeholder 3"/>
          <p:cNvSpPr>
            <a:spLocks noGrp="1"/>
          </p:cNvSpPr>
          <p:nvPr>
            <p:ph type="body" sz="half" idx="46"/>
          </p:nvPr>
        </p:nvSpPr>
        <p:spPr>
          <a:xfrm>
            <a:off x="1659037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77" name="Picture Placeholder 7"/>
          <p:cNvSpPr>
            <a:spLocks noGrp="1"/>
          </p:cNvSpPr>
          <p:nvPr>
            <p:ph type="pic" sz="quarter" idx="47"/>
          </p:nvPr>
        </p:nvSpPr>
        <p:spPr>
          <a:xfrm>
            <a:off x="3308178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778" name="Text Placeholder 3"/>
          <p:cNvSpPr>
            <a:spLocks noGrp="1"/>
          </p:cNvSpPr>
          <p:nvPr>
            <p:ph type="body" sz="half" idx="48"/>
          </p:nvPr>
        </p:nvSpPr>
        <p:spPr>
          <a:xfrm>
            <a:off x="4340505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79" name="Text Placeholder 3"/>
          <p:cNvSpPr>
            <a:spLocks noGrp="1"/>
          </p:cNvSpPr>
          <p:nvPr>
            <p:ph type="body" sz="half" idx="49"/>
          </p:nvPr>
        </p:nvSpPr>
        <p:spPr>
          <a:xfrm>
            <a:off x="4340505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8780" name="Text Placeholder 3"/>
          <p:cNvSpPr>
            <a:spLocks noGrp="1"/>
          </p:cNvSpPr>
          <p:nvPr>
            <p:ph type="body" sz="half" idx="50"/>
          </p:nvPr>
        </p:nvSpPr>
        <p:spPr>
          <a:xfrm>
            <a:off x="4340505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81" name="Picture Placeholder 7"/>
          <p:cNvSpPr>
            <a:spLocks noGrp="1"/>
          </p:cNvSpPr>
          <p:nvPr>
            <p:ph type="pic" sz="quarter" idx="51"/>
          </p:nvPr>
        </p:nvSpPr>
        <p:spPr>
          <a:xfrm>
            <a:off x="5984703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782" name="Text Placeholder 3"/>
          <p:cNvSpPr>
            <a:spLocks noGrp="1"/>
          </p:cNvSpPr>
          <p:nvPr>
            <p:ph type="body" sz="half" idx="52"/>
          </p:nvPr>
        </p:nvSpPr>
        <p:spPr>
          <a:xfrm>
            <a:off x="7017030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83" name="Text Placeholder 3"/>
          <p:cNvSpPr>
            <a:spLocks noGrp="1"/>
          </p:cNvSpPr>
          <p:nvPr>
            <p:ph type="body" sz="half" idx="53"/>
          </p:nvPr>
        </p:nvSpPr>
        <p:spPr>
          <a:xfrm>
            <a:off x="7017030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8784" name="Text Placeholder 3"/>
          <p:cNvSpPr>
            <a:spLocks noGrp="1"/>
          </p:cNvSpPr>
          <p:nvPr>
            <p:ph type="body" sz="half" idx="54"/>
          </p:nvPr>
        </p:nvSpPr>
        <p:spPr>
          <a:xfrm>
            <a:off x="7017030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85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626710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786" name="Text Placeholder 3"/>
          <p:cNvSpPr>
            <a:spLocks noGrp="1"/>
          </p:cNvSpPr>
          <p:nvPr>
            <p:ph type="body" sz="half" idx="56"/>
          </p:nvPr>
        </p:nvSpPr>
        <p:spPr>
          <a:xfrm>
            <a:off x="1659037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87" name="Text Placeholder 3"/>
          <p:cNvSpPr>
            <a:spLocks noGrp="1"/>
          </p:cNvSpPr>
          <p:nvPr>
            <p:ph type="body" sz="half" idx="57"/>
          </p:nvPr>
        </p:nvSpPr>
        <p:spPr>
          <a:xfrm>
            <a:off x="1659037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8788" name="Text Placeholder 3"/>
          <p:cNvSpPr>
            <a:spLocks noGrp="1"/>
          </p:cNvSpPr>
          <p:nvPr>
            <p:ph type="body" sz="half" idx="58"/>
          </p:nvPr>
        </p:nvSpPr>
        <p:spPr>
          <a:xfrm>
            <a:off x="1659037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89" name="Picture Placeholder 7"/>
          <p:cNvSpPr>
            <a:spLocks noGrp="1"/>
          </p:cNvSpPr>
          <p:nvPr>
            <p:ph type="pic" sz="quarter" idx="59"/>
          </p:nvPr>
        </p:nvSpPr>
        <p:spPr>
          <a:xfrm>
            <a:off x="3308178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790" name="Text Placeholder 3"/>
          <p:cNvSpPr>
            <a:spLocks noGrp="1"/>
          </p:cNvSpPr>
          <p:nvPr>
            <p:ph type="body" sz="half" idx="60"/>
          </p:nvPr>
        </p:nvSpPr>
        <p:spPr>
          <a:xfrm>
            <a:off x="4340505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91" name="Text Placeholder 3"/>
          <p:cNvSpPr>
            <a:spLocks noGrp="1"/>
          </p:cNvSpPr>
          <p:nvPr>
            <p:ph type="body" sz="half" idx="61"/>
          </p:nvPr>
        </p:nvSpPr>
        <p:spPr>
          <a:xfrm>
            <a:off x="4340505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8792" name="Text Placeholder 3"/>
          <p:cNvSpPr>
            <a:spLocks noGrp="1"/>
          </p:cNvSpPr>
          <p:nvPr>
            <p:ph type="body" sz="half" idx="62"/>
          </p:nvPr>
        </p:nvSpPr>
        <p:spPr>
          <a:xfrm>
            <a:off x="4340505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93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5984703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794" name="Text Placeholder 3"/>
          <p:cNvSpPr>
            <a:spLocks noGrp="1"/>
          </p:cNvSpPr>
          <p:nvPr>
            <p:ph type="body" sz="half" idx="64"/>
          </p:nvPr>
        </p:nvSpPr>
        <p:spPr>
          <a:xfrm>
            <a:off x="7017030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95" name="Text Placeholder 3"/>
          <p:cNvSpPr>
            <a:spLocks noGrp="1"/>
          </p:cNvSpPr>
          <p:nvPr>
            <p:ph type="body" sz="half" idx="65"/>
          </p:nvPr>
        </p:nvSpPr>
        <p:spPr>
          <a:xfrm>
            <a:off x="7017030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48796" name="Text Placeholder 3"/>
          <p:cNvSpPr>
            <a:spLocks noGrp="1"/>
          </p:cNvSpPr>
          <p:nvPr>
            <p:ph type="body" sz="half" idx="66"/>
          </p:nvPr>
        </p:nvSpPr>
        <p:spPr>
          <a:xfrm>
            <a:off x="7017030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487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487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48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87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487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48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487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487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48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487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487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48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487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487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48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487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487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48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487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487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48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487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0487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48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487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487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48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69" name="Round Same Side Corner Rectangle 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887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C60A6B6-0504-4B84-95CF-A919561AABBD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48871" name="Oval 7"/>
          <p:cNvSpPr/>
          <p:nvPr userDrawn="1"/>
        </p:nvSpPr>
        <p:spPr>
          <a:xfrm>
            <a:off x="700088" y="1377950"/>
            <a:ext cx="2366962" cy="23669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87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-76200" y="0"/>
            <a:ext cx="92202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87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887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87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08581" y="1486413"/>
            <a:ext cx="2150006" cy="215000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488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488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48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871" grpId="0" animBg="1"/>
    </p:bldLst>
  </p:timing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46" name="Round Same Side Corner Rectangle 6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894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EAEF074-8126-4DB3-8372-6EE30C6432A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48948" name="Oval 8"/>
          <p:cNvSpPr/>
          <p:nvPr userDrawn="1"/>
        </p:nvSpPr>
        <p:spPr>
          <a:xfrm>
            <a:off x="3467100" y="1152525"/>
            <a:ext cx="2209800" cy="22098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85" name="Group 90"/>
          <p:cNvGrpSpPr/>
          <p:nvPr userDrawn="1"/>
        </p:nvGrpSpPr>
        <p:grpSpPr bwMode="auto">
          <a:xfrm>
            <a:off x="6324600" y="1990725"/>
            <a:ext cx="533400" cy="533400"/>
            <a:chOff x="618873" y="1239440"/>
            <a:chExt cx="650476" cy="650470"/>
          </a:xfrm>
        </p:grpSpPr>
        <p:sp>
          <p:nvSpPr>
            <p:cNvPr id="1048949" name="Oval 10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48950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6" name="Group 93"/>
          <p:cNvGrpSpPr/>
          <p:nvPr userDrawn="1"/>
        </p:nvGrpSpPr>
        <p:grpSpPr bwMode="auto">
          <a:xfrm rot="10800000">
            <a:off x="2286000" y="1990725"/>
            <a:ext cx="533400" cy="533400"/>
            <a:chOff x="618873" y="1239440"/>
            <a:chExt cx="650476" cy="650470"/>
          </a:xfrm>
        </p:grpSpPr>
        <p:sp>
          <p:nvSpPr>
            <p:cNvPr id="1048951" name="Oval 13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48952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895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895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95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568424" y="1253416"/>
            <a:ext cx="2007152" cy="2007152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956" name="Text Placeholder 3"/>
          <p:cNvSpPr>
            <a:spLocks noGrp="1"/>
          </p:cNvSpPr>
          <p:nvPr>
            <p:ph type="body" sz="half" idx="16"/>
          </p:nvPr>
        </p:nvSpPr>
        <p:spPr>
          <a:xfrm>
            <a:off x="3516318" y="3409950"/>
            <a:ext cx="2111364" cy="2286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48957" name="Text Placeholder 3"/>
          <p:cNvSpPr>
            <a:spLocks noGrp="1"/>
          </p:cNvSpPr>
          <p:nvPr>
            <p:ph type="body" sz="half" idx="17"/>
          </p:nvPr>
        </p:nvSpPr>
        <p:spPr>
          <a:xfrm>
            <a:off x="1298898" y="3666625"/>
            <a:ext cx="6546205" cy="85785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4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489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489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48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948" grpId="0" animBg="1"/>
    </p:bldLst>
  </p:timing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9" name="Round Same Side Corner Rectangle 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873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5AAA8B04-65D8-4AA8-9DBF-5995E8A9C99E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140" name="Group 21"/>
          <p:cNvGrpSpPr/>
          <p:nvPr userDrawn="1"/>
        </p:nvGrpSpPr>
        <p:grpSpPr bwMode="auto">
          <a:xfrm>
            <a:off x="6065838" y="1154113"/>
            <a:ext cx="2438400" cy="3571875"/>
            <a:chOff x="6066183" y="1153767"/>
            <a:chExt cx="2438400" cy="3571461"/>
          </a:xfrm>
        </p:grpSpPr>
        <p:sp>
          <p:nvSpPr>
            <p:cNvPr id="1048731" name="Rectangle 10"/>
            <p:cNvSpPr/>
            <p:nvPr userDrawn="1"/>
          </p:nvSpPr>
          <p:spPr>
            <a:xfrm>
              <a:off x="6066183" y="1153767"/>
              <a:ext cx="2438400" cy="357146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8732" name="Isosceles Triangle 11"/>
            <p:cNvSpPr/>
            <p:nvPr userDrawn="1"/>
          </p:nvSpPr>
          <p:spPr>
            <a:xfrm>
              <a:off x="7094883" y="4496654"/>
              <a:ext cx="381000" cy="228574"/>
            </a:xfrm>
            <a:prstGeom prst="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48733" name="Freeform 5"/>
          <p:cNvSpPr>
            <a:spLocks noEditPoints="1"/>
          </p:cNvSpPr>
          <p:nvPr userDrawn="1"/>
        </p:nvSpPr>
        <p:spPr bwMode="auto">
          <a:xfrm>
            <a:off x="6330950" y="4008438"/>
            <a:ext cx="298450" cy="298450"/>
          </a:xfrm>
          <a:custGeom>
            <a:avLst/>
            <a:gdLst>
              <a:gd name="T0" fmla="*/ 0 w 384"/>
              <a:gd name="T1" fmla="*/ 115979691 h 384"/>
              <a:gd name="T2" fmla="*/ 154035175 w 384"/>
              <a:gd name="T3" fmla="*/ 81548354 h 384"/>
              <a:gd name="T4" fmla="*/ 167324749 w 384"/>
              <a:gd name="T5" fmla="*/ 73695388 h 384"/>
              <a:gd name="T6" fmla="*/ 183030680 w 384"/>
              <a:gd name="T7" fmla="*/ 70071241 h 384"/>
              <a:gd name="T8" fmla="*/ 178801861 w 384"/>
              <a:gd name="T9" fmla="*/ 63426065 h 384"/>
              <a:gd name="T10" fmla="*/ 167928644 w 384"/>
              <a:gd name="T11" fmla="*/ 53761415 h 384"/>
              <a:gd name="T12" fmla="*/ 160076455 w 384"/>
              <a:gd name="T13" fmla="*/ 54365310 h 384"/>
              <a:gd name="T14" fmla="*/ 154639847 w 384"/>
              <a:gd name="T15" fmla="*/ 49533373 h 384"/>
              <a:gd name="T16" fmla="*/ 139537810 w 384"/>
              <a:gd name="T17" fmla="*/ 44096765 h 384"/>
              <a:gd name="T18" fmla="*/ 141350272 w 384"/>
              <a:gd name="T19" fmla="*/ 59198024 h 384"/>
              <a:gd name="T20" fmla="*/ 135309769 w 384"/>
              <a:gd name="T21" fmla="*/ 71279031 h 384"/>
              <a:gd name="T22" fmla="*/ 123832656 w 384"/>
              <a:gd name="T23" fmla="*/ 62218276 h 384"/>
              <a:gd name="T24" fmla="*/ 105710368 w 384"/>
              <a:gd name="T25" fmla="*/ 53761415 h 384"/>
              <a:gd name="T26" fmla="*/ 110543082 w 384"/>
              <a:gd name="T27" fmla="*/ 41076513 h 384"/>
              <a:gd name="T28" fmla="*/ 128060698 w 384"/>
              <a:gd name="T29" fmla="*/ 35035232 h 384"/>
              <a:gd name="T30" fmla="*/ 125040446 w 384"/>
              <a:gd name="T31" fmla="*/ 28390833 h 384"/>
              <a:gd name="T32" fmla="*/ 113563334 w 384"/>
              <a:gd name="T33" fmla="*/ 30203295 h 384"/>
              <a:gd name="T34" fmla="*/ 101482327 w 384"/>
              <a:gd name="T35" fmla="*/ 22350330 h 384"/>
              <a:gd name="T36" fmla="*/ 103294789 w 384"/>
              <a:gd name="T37" fmla="*/ 31411085 h 384"/>
              <a:gd name="T38" fmla="*/ 94837928 w 384"/>
              <a:gd name="T39" fmla="*/ 31411085 h 384"/>
              <a:gd name="T40" fmla="*/ 85172500 w 384"/>
              <a:gd name="T41" fmla="*/ 24162792 h 384"/>
              <a:gd name="T42" fmla="*/ 76111745 w 384"/>
              <a:gd name="T43" fmla="*/ 28390833 h 384"/>
              <a:gd name="T44" fmla="*/ 86381067 w 384"/>
              <a:gd name="T45" fmla="*/ 30807190 h 384"/>
              <a:gd name="T46" fmla="*/ 79131997 w 384"/>
              <a:gd name="T47" fmla="*/ 35035232 h 384"/>
              <a:gd name="T48" fmla="*/ 33827442 w 384"/>
              <a:gd name="T49" fmla="*/ 64634633 h 384"/>
              <a:gd name="T50" fmla="*/ 39264051 w 384"/>
              <a:gd name="T51" fmla="*/ 71279031 h 384"/>
              <a:gd name="T52" fmla="*/ 47720911 w 384"/>
              <a:gd name="T53" fmla="*/ 81548354 h 384"/>
              <a:gd name="T54" fmla="*/ 44700660 w 384"/>
              <a:gd name="T55" fmla="*/ 95441823 h 384"/>
              <a:gd name="T56" fmla="*/ 53157520 w 384"/>
              <a:gd name="T57" fmla="*/ 111751649 h 384"/>
              <a:gd name="T58" fmla="*/ 65238527 w 384"/>
              <a:gd name="T59" fmla="*/ 129269265 h 384"/>
              <a:gd name="T60" fmla="*/ 71279031 w 384"/>
              <a:gd name="T61" fmla="*/ 137121454 h 384"/>
              <a:gd name="T62" fmla="*/ 63426065 w 384"/>
              <a:gd name="T63" fmla="*/ 118999943 h 384"/>
              <a:gd name="T64" fmla="*/ 75507850 w 384"/>
              <a:gd name="T65" fmla="*/ 135913664 h 384"/>
              <a:gd name="T66" fmla="*/ 90609109 w 384"/>
              <a:gd name="T67" fmla="*/ 154035175 h 384"/>
              <a:gd name="T68" fmla="*/ 111146977 w 384"/>
              <a:gd name="T69" fmla="*/ 162492035 h 384"/>
              <a:gd name="T70" fmla="*/ 128664593 w 384"/>
              <a:gd name="T71" fmla="*/ 175177715 h 384"/>
              <a:gd name="T72" fmla="*/ 135309769 w 384"/>
              <a:gd name="T73" fmla="*/ 173969925 h 384"/>
              <a:gd name="T74" fmla="*/ 128060698 w 384"/>
              <a:gd name="T75" fmla="*/ 161888140 h 384"/>
              <a:gd name="T76" fmla="*/ 118999943 w 384"/>
              <a:gd name="T77" fmla="*/ 158263993 h 384"/>
              <a:gd name="T78" fmla="*/ 117187481 w 384"/>
              <a:gd name="T79" fmla="*/ 144370524 h 384"/>
              <a:gd name="T80" fmla="*/ 103294789 w 384"/>
              <a:gd name="T81" fmla="*/ 151014923 h 384"/>
              <a:gd name="T82" fmla="*/ 101482327 w 384"/>
              <a:gd name="T83" fmla="*/ 126852908 h 384"/>
              <a:gd name="T84" fmla="*/ 111146977 w 384"/>
              <a:gd name="T85" fmla="*/ 124436551 h 384"/>
              <a:gd name="T86" fmla="*/ 118396048 w 384"/>
              <a:gd name="T87" fmla="*/ 122020194 h 384"/>
              <a:gd name="T88" fmla="*/ 129269265 w 384"/>
              <a:gd name="T89" fmla="*/ 127456803 h 384"/>
              <a:gd name="T90" fmla="*/ 133497307 w 384"/>
              <a:gd name="T91" fmla="*/ 123832656 h 384"/>
              <a:gd name="T92" fmla="*/ 141350272 w 384"/>
              <a:gd name="T93" fmla="*/ 108126725 h 384"/>
              <a:gd name="T94" fmla="*/ 140746377 w 384"/>
              <a:gd name="T95" fmla="*/ 103294789 h 384"/>
              <a:gd name="T96" fmla="*/ 152223490 w 384"/>
              <a:gd name="T97" fmla="*/ 94837928 h 384"/>
              <a:gd name="T98" fmla="*/ 160680350 w 384"/>
              <a:gd name="T99" fmla="*/ 86381067 h 384"/>
              <a:gd name="T100" fmla="*/ 164908392 w 384"/>
              <a:gd name="T101" fmla="*/ 79131997 h 384"/>
              <a:gd name="T102" fmla="*/ 154035175 w 384"/>
              <a:gd name="T103" fmla="*/ 81548354 h 384"/>
              <a:gd name="T104" fmla="*/ 178197966 w 384"/>
              <a:gd name="T105" fmla="*/ 180010428 h 384"/>
              <a:gd name="T106" fmla="*/ 164304497 w 384"/>
              <a:gd name="T107" fmla="*/ 173969925 h 384"/>
              <a:gd name="T108" fmla="*/ 151619595 w 384"/>
              <a:gd name="T109" fmla="*/ 173969925 h 384"/>
              <a:gd name="T110" fmla="*/ 142558062 w 384"/>
              <a:gd name="T111" fmla="*/ 172761358 h 384"/>
              <a:gd name="T112" fmla="*/ 138933915 w 384"/>
              <a:gd name="T113" fmla="*/ 185447037 h 384"/>
              <a:gd name="T114" fmla="*/ 134705874 w 384"/>
              <a:gd name="T115" fmla="*/ 202360758 h 384"/>
              <a:gd name="T116" fmla="*/ 186050932 w 384"/>
              <a:gd name="T117" fmla="*/ 182426008 h 38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4873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16228" y="1153767"/>
            <a:ext cx="5449956" cy="3571461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73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873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737" name="Text Placeholder 3"/>
          <p:cNvSpPr>
            <a:spLocks noGrp="1"/>
          </p:cNvSpPr>
          <p:nvPr>
            <p:ph type="body" sz="half" idx="15"/>
          </p:nvPr>
        </p:nvSpPr>
        <p:spPr>
          <a:xfrm>
            <a:off x="6297417" y="1890270"/>
            <a:ext cx="1975932" cy="192097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8738" name="Text Placeholder 3"/>
          <p:cNvSpPr>
            <a:spLocks noGrp="1"/>
          </p:cNvSpPr>
          <p:nvPr>
            <p:ph type="body" sz="half" idx="17"/>
          </p:nvPr>
        </p:nvSpPr>
        <p:spPr>
          <a:xfrm>
            <a:off x="6294651" y="1604340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8739" name="Text Placeholder 3"/>
          <p:cNvSpPr>
            <a:spLocks noGrp="1"/>
          </p:cNvSpPr>
          <p:nvPr>
            <p:ph type="body" sz="half" idx="18"/>
          </p:nvPr>
        </p:nvSpPr>
        <p:spPr>
          <a:xfrm>
            <a:off x="6675856" y="4055370"/>
            <a:ext cx="161109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487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487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48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733" grpId="0" animBg="1"/>
    </p:bldLst>
  </p:timing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05" name="Round Same Side Corner Rectangle 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8606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A569A38-5F68-4681-8C7D-8C28DA8F25FC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48607" name="Rectangle 11"/>
          <p:cNvSpPr/>
          <p:nvPr userDrawn="1"/>
        </p:nvSpPr>
        <p:spPr>
          <a:xfrm>
            <a:off x="520700" y="3551238"/>
            <a:ext cx="4032250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8608" name="Rectangle 12"/>
          <p:cNvSpPr/>
          <p:nvPr userDrawn="1"/>
        </p:nvSpPr>
        <p:spPr>
          <a:xfrm>
            <a:off x="4592638" y="3551238"/>
            <a:ext cx="4032250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8609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592067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61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1024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611" name="Text Placeholder 3"/>
          <p:cNvSpPr>
            <a:spLocks noGrp="1"/>
          </p:cNvSpPr>
          <p:nvPr>
            <p:ph type="body" sz="half" idx="15"/>
          </p:nvPr>
        </p:nvSpPr>
        <p:spPr>
          <a:xfrm>
            <a:off x="648949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8612" name="Text Placeholder 3"/>
          <p:cNvSpPr>
            <a:spLocks noGrp="1"/>
          </p:cNvSpPr>
          <p:nvPr>
            <p:ph type="body" sz="half" idx="17"/>
          </p:nvPr>
        </p:nvSpPr>
        <p:spPr>
          <a:xfrm>
            <a:off x="643681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8613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19992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8614" name="Text Placeholder 3"/>
          <p:cNvSpPr>
            <a:spLocks noGrp="1"/>
          </p:cNvSpPr>
          <p:nvPr>
            <p:ph type="body" sz="half" idx="25"/>
          </p:nvPr>
        </p:nvSpPr>
        <p:spPr>
          <a:xfrm>
            <a:off x="4714724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861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861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86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86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486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486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607" grpId="0" animBg="1"/>
      <p:bldP spid="1048608" grpId="0" animBg="1"/>
    </p:bldLst>
  </p:timing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0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600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7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722203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67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867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67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829175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2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5336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62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862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8630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124614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8631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3335768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05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11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04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45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78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4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05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5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85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09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56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123950"/>
            <a:ext cx="9144000" cy="23622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5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35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08_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3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43999" cy="380197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3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93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5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249555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5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85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0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7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399178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0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7700" y="1123950"/>
            <a:ext cx="2628900" cy="35814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0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30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82" name="Round Same Side Corner Rectangle 1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983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BD688A9-D089-414E-9D5B-79DB0CBAF6E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984" name="Right Arrow Callout 19"/>
          <p:cNvSpPr/>
          <p:nvPr userDrawn="1"/>
        </p:nvSpPr>
        <p:spPr>
          <a:xfrm>
            <a:off x="479425" y="1100138"/>
            <a:ext cx="1533525" cy="1058862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6022" name="Straight Connector 20"/>
          <p:cNvCxnSpPr>
            <a:cxnSpLocks/>
          </p:cNvCxnSpPr>
          <p:nvPr userDrawn="1"/>
        </p:nvCxnSpPr>
        <p:spPr>
          <a:xfrm>
            <a:off x="469900" y="2232025"/>
            <a:ext cx="4951413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23" name="Straight Connector 21"/>
          <p:cNvCxnSpPr>
            <a:cxnSpLocks/>
          </p:cNvCxnSpPr>
          <p:nvPr userDrawn="1"/>
        </p:nvCxnSpPr>
        <p:spPr>
          <a:xfrm rot="5400000" flipH="1" flipV="1">
            <a:off x="4920456" y="1669257"/>
            <a:ext cx="1158875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985" name="Right Arrow Callout 22"/>
          <p:cNvSpPr/>
          <p:nvPr userDrawn="1"/>
        </p:nvSpPr>
        <p:spPr>
          <a:xfrm>
            <a:off x="479425" y="2346325"/>
            <a:ext cx="1533525" cy="10588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6024" name="Straight Connector 23"/>
          <p:cNvCxnSpPr>
            <a:cxnSpLocks/>
          </p:cNvCxnSpPr>
          <p:nvPr userDrawn="1"/>
        </p:nvCxnSpPr>
        <p:spPr>
          <a:xfrm>
            <a:off x="469900" y="3478213"/>
            <a:ext cx="4951413" cy="158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25" name="Straight Connector 24"/>
          <p:cNvCxnSpPr>
            <a:cxnSpLocks/>
          </p:cNvCxnSpPr>
          <p:nvPr userDrawn="1"/>
        </p:nvCxnSpPr>
        <p:spPr>
          <a:xfrm rot="5400000" flipH="1" flipV="1">
            <a:off x="4920456" y="2915444"/>
            <a:ext cx="1158875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986" name="Right Arrow Callout 28"/>
          <p:cNvSpPr/>
          <p:nvPr userDrawn="1"/>
        </p:nvSpPr>
        <p:spPr>
          <a:xfrm>
            <a:off x="479425" y="3568700"/>
            <a:ext cx="1533525" cy="1057275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6026" name="Straight Connector 29"/>
          <p:cNvCxnSpPr>
            <a:cxnSpLocks/>
          </p:cNvCxnSpPr>
          <p:nvPr userDrawn="1"/>
        </p:nvCxnSpPr>
        <p:spPr>
          <a:xfrm>
            <a:off x="469900" y="4700588"/>
            <a:ext cx="4951413" cy="158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27" name="Straight Connector 30"/>
          <p:cNvCxnSpPr>
            <a:cxnSpLocks/>
          </p:cNvCxnSpPr>
          <p:nvPr userDrawn="1"/>
        </p:nvCxnSpPr>
        <p:spPr>
          <a:xfrm rot="5400000" flipH="1" flipV="1">
            <a:off x="4921250" y="4137025"/>
            <a:ext cx="1157288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987" name="Down Arrow Callout 34"/>
          <p:cNvSpPr/>
          <p:nvPr userDrawn="1"/>
        </p:nvSpPr>
        <p:spPr>
          <a:xfrm>
            <a:off x="5602288" y="2967038"/>
            <a:ext cx="3013075" cy="1749425"/>
          </a:xfrm>
          <a:prstGeom prst="downArrowCallout">
            <a:avLst>
              <a:gd name="adj1" fmla="val 25000"/>
              <a:gd name="adj2" fmla="val 11800"/>
              <a:gd name="adj3" fmla="val 6300"/>
              <a:gd name="adj4" fmla="val 93700"/>
            </a:avLst>
          </a:prstGeom>
          <a:solidFill>
            <a:srgbClr val="0B2537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98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45840" y="1153542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8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99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91" name="Text Placeholder 3"/>
          <p:cNvSpPr>
            <a:spLocks noGrp="1"/>
          </p:cNvSpPr>
          <p:nvPr>
            <p:ph type="body" sz="half" idx="28"/>
          </p:nvPr>
        </p:nvSpPr>
        <p:spPr>
          <a:xfrm>
            <a:off x="2054701" y="1379190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5992" name="Text Placeholder 3"/>
          <p:cNvSpPr>
            <a:spLocks noGrp="1"/>
          </p:cNvSpPr>
          <p:nvPr>
            <p:ph type="body" sz="half" idx="29"/>
          </p:nvPr>
        </p:nvSpPr>
        <p:spPr>
          <a:xfrm>
            <a:off x="2054700" y="1086203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9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545840" y="2399714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94" name="Text Placeholder 3"/>
          <p:cNvSpPr>
            <a:spLocks noGrp="1"/>
          </p:cNvSpPr>
          <p:nvPr>
            <p:ph type="body" sz="half" idx="31"/>
          </p:nvPr>
        </p:nvSpPr>
        <p:spPr>
          <a:xfrm>
            <a:off x="2054701" y="2625362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5995" name="Text Placeholder 3"/>
          <p:cNvSpPr>
            <a:spLocks noGrp="1"/>
          </p:cNvSpPr>
          <p:nvPr>
            <p:ph type="body" sz="half" idx="32"/>
          </p:nvPr>
        </p:nvSpPr>
        <p:spPr>
          <a:xfrm>
            <a:off x="2054700" y="233237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96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545840" y="3620811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97" name="Text Placeholder 3"/>
          <p:cNvSpPr>
            <a:spLocks noGrp="1"/>
          </p:cNvSpPr>
          <p:nvPr>
            <p:ph type="body" sz="half" idx="34"/>
          </p:nvPr>
        </p:nvSpPr>
        <p:spPr>
          <a:xfrm>
            <a:off x="2054701" y="3846459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5998" name="Text Placeholder 3"/>
          <p:cNvSpPr>
            <a:spLocks noGrp="1"/>
          </p:cNvSpPr>
          <p:nvPr>
            <p:ph type="body" sz="half" idx="35"/>
          </p:nvPr>
        </p:nvSpPr>
        <p:spPr>
          <a:xfrm>
            <a:off x="2054700" y="3553472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99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592278" y="1100641"/>
            <a:ext cx="3012707" cy="180660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6000" name="Text Placeholder 3"/>
          <p:cNvSpPr>
            <a:spLocks noGrp="1"/>
          </p:cNvSpPr>
          <p:nvPr>
            <p:ph type="body" sz="half" idx="37"/>
          </p:nvPr>
        </p:nvSpPr>
        <p:spPr>
          <a:xfrm>
            <a:off x="5756527" y="3404652"/>
            <a:ext cx="2703871" cy="10198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6001" name="Text Placeholder 3"/>
          <p:cNvSpPr>
            <a:spLocks noGrp="1"/>
          </p:cNvSpPr>
          <p:nvPr>
            <p:ph type="body" sz="half" idx="38"/>
          </p:nvPr>
        </p:nvSpPr>
        <p:spPr>
          <a:xfrm>
            <a:off x="5756527" y="3111664"/>
            <a:ext cx="270387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59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59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6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146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559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559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146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146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559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559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146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3146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559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559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984" grpId="0" animBg="1"/>
      <p:bldP spid="1055985" grpId="0" animBg="1"/>
      <p:bldP spid="1055986" grpId="0" animBg="1"/>
      <p:bldP spid="1055987" grpId="0" animBg="1"/>
    </p:bldLst>
  </p:timing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70" name="Round Same Side Corner Rectangle 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471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0A1E1E9-D5CA-428F-87E6-22B173A89E1C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472" name="Rectangle 9"/>
          <p:cNvSpPr/>
          <p:nvPr userDrawn="1"/>
        </p:nvSpPr>
        <p:spPr>
          <a:xfrm>
            <a:off x="0" y="1346200"/>
            <a:ext cx="3067050" cy="156051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473" name="Rectangle 10"/>
          <p:cNvSpPr/>
          <p:nvPr userDrawn="1"/>
        </p:nvSpPr>
        <p:spPr>
          <a:xfrm>
            <a:off x="0" y="2906713"/>
            <a:ext cx="3067050" cy="15605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474" name="Rectangle 11"/>
          <p:cNvSpPr/>
          <p:nvPr userDrawn="1"/>
        </p:nvSpPr>
        <p:spPr>
          <a:xfrm>
            <a:off x="6086475" y="1346200"/>
            <a:ext cx="3057525" cy="156051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475" name="Rectangle 12"/>
          <p:cNvSpPr/>
          <p:nvPr userDrawn="1"/>
        </p:nvSpPr>
        <p:spPr>
          <a:xfrm>
            <a:off x="6086475" y="2906713"/>
            <a:ext cx="3057525" cy="15605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47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47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78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561652" y="1345431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79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4561652" y="2904045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80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3011103" y="1345431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81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3011103" y="2904045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55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055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55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55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472" grpId="0" animBg="1"/>
      <p:bldP spid="1055473" grpId="0" animBg="1"/>
      <p:bldP spid="1055474" grpId="0" animBg="1"/>
      <p:bldP spid="1055475" grpId="0" animBg="1"/>
    </p:bldLst>
  </p:timing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3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3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93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3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191000" y="361950"/>
            <a:ext cx="4953000" cy="4781550"/>
          </a:xfrm>
          <a:prstGeom prst="rect">
            <a:avLst/>
          </a:prstGeom>
          <a:noFill/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6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02842"/>
            <a:ext cx="9144000" cy="278810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1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21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2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2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92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29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2261937" y="715474"/>
            <a:ext cx="4620126" cy="4428026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06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58780"/>
            <a:ext cx="9144000" cy="3588819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0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50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2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2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92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2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5963054" y="2356829"/>
            <a:ext cx="2325391" cy="1933068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4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44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4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639129" y="1736239"/>
            <a:ext cx="1697956" cy="2432336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82" name="Round Same Side Corner Rectangle 13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483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7B6C0EB-289B-411E-8236-DBD138BDA47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484" name="Up Arrow Callout 15"/>
          <p:cNvSpPr/>
          <p:nvPr userDrawn="1"/>
        </p:nvSpPr>
        <p:spPr>
          <a:xfrm flipV="1">
            <a:off x="657225" y="1039813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485" name="Round Same Side Corner Rectangle 16"/>
          <p:cNvSpPr/>
          <p:nvPr userDrawn="1"/>
        </p:nvSpPr>
        <p:spPr>
          <a:xfrm>
            <a:off x="657225" y="3028950"/>
            <a:ext cx="3781425" cy="1765300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486" name="Freeform 17"/>
          <p:cNvSpPr>
            <a:spLocks noEditPoints="1"/>
          </p:cNvSpPr>
          <p:nvPr userDrawn="1"/>
        </p:nvSpPr>
        <p:spPr bwMode="auto">
          <a:xfrm>
            <a:off x="839788" y="354488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487" name="Freeform 45"/>
          <p:cNvSpPr>
            <a:spLocks noEditPoints="1"/>
          </p:cNvSpPr>
          <p:nvPr userDrawn="1"/>
        </p:nvSpPr>
        <p:spPr bwMode="auto">
          <a:xfrm>
            <a:off x="839788" y="39544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488" name="Freeform 45"/>
          <p:cNvSpPr>
            <a:spLocks noEditPoints="1"/>
          </p:cNvSpPr>
          <p:nvPr userDrawn="1"/>
        </p:nvSpPr>
        <p:spPr bwMode="auto">
          <a:xfrm>
            <a:off x="839788" y="436403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489" name="Up Arrow Callout 20"/>
          <p:cNvSpPr/>
          <p:nvPr userDrawn="1"/>
        </p:nvSpPr>
        <p:spPr>
          <a:xfrm>
            <a:off x="4667250" y="2857500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490" name="Round Same Side Corner Rectangle 22"/>
          <p:cNvSpPr/>
          <p:nvPr userDrawn="1"/>
        </p:nvSpPr>
        <p:spPr>
          <a:xfrm>
            <a:off x="4667250" y="1046163"/>
            <a:ext cx="3781425" cy="1766887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491" name="Freeform 24"/>
          <p:cNvSpPr>
            <a:spLocks noEditPoints="1"/>
          </p:cNvSpPr>
          <p:nvPr userDrawn="1"/>
        </p:nvSpPr>
        <p:spPr bwMode="auto">
          <a:xfrm>
            <a:off x="4849813" y="156368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492" name="Freeform 45"/>
          <p:cNvSpPr>
            <a:spLocks noEditPoints="1"/>
          </p:cNvSpPr>
          <p:nvPr userDrawn="1"/>
        </p:nvSpPr>
        <p:spPr bwMode="auto">
          <a:xfrm>
            <a:off x="4849813" y="19732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493" name="Freeform 45"/>
          <p:cNvSpPr>
            <a:spLocks noEditPoints="1"/>
          </p:cNvSpPr>
          <p:nvPr userDrawn="1"/>
        </p:nvSpPr>
        <p:spPr bwMode="auto">
          <a:xfrm>
            <a:off x="4849813" y="238283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49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49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96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809714" y="1137698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97" name="Text Placeholder 3"/>
          <p:cNvSpPr>
            <a:spLocks noGrp="1"/>
          </p:cNvSpPr>
          <p:nvPr>
            <p:ph type="body" sz="half" idx="28"/>
          </p:nvPr>
        </p:nvSpPr>
        <p:spPr>
          <a:xfrm>
            <a:off x="798290" y="3198120"/>
            <a:ext cx="35298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498" name="Text Placeholder 3"/>
          <p:cNvSpPr>
            <a:spLocks noGrp="1"/>
          </p:cNvSpPr>
          <p:nvPr>
            <p:ph type="body" sz="half" idx="29"/>
          </p:nvPr>
        </p:nvSpPr>
        <p:spPr>
          <a:xfrm>
            <a:off x="1203961" y="351461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499" name="Text Placeholder 3"/>
          <p:cNvSpPr>
            <a:spLocks noGrp="1"/>
          </p:cNvSpPr>
          <p:nvPr>
            <p:ph type="body" sz="half" idx="30"/>
          </p:nvPr>
        </p:nvSpPr>
        <p:spPr>
          <a:xfrm>
            <a:off x="1203961" y="3924186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500" name="Text Placeholder 3"/>
          <p:cNvSpPr>
            <a:spLocks noGrp="1"/>
          </p:cNvSpPr>
          <p:nvPr>
            <p:ph type="body" sz="half" idx="31"/>
          </p:nvPr>
        </p:nvSpPr>
        <p:spPr>
          <a:xfrm>
            <a:off x="1203961" y="433376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501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819694" y="30916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02" name="Text Placeholder 3"/>
          <p:cNvSpPr>
            <a:spLocks noGrp="1"/>
          </p:cNvSpPr>
          <p:nvPr>
            <p:ph type="body" sz="half" idx="26"/>
          </p:nvPr>
        </p:nvSpPr>
        <p:spPr>
          <a:xfrm>
            <a:off x="4808270" y="1216120"/>
            <a:ext cx="35298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503" name="Text Placeholder 3"/>
          <p:cNvSpPr>
            <a:spLocks noGrp="1"/>
          </p:cNvSpPr>
          <p:nvPr>
            <p:ph type="body" sz="half" idx="23"/>
          </p:nvPr>
        </p:nvSpPr>
        <p:spPr>
          <a:xfrm>
            <a:off x="5213941" y="153261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504" name="Text Placeholder 3"/>
          <p:cNvSpPr>
            <a:spLocks noGrp="1"/>
          </p:cNvSpPr>
          <p:nvPr>
            <p:ph type="body" sz="half" idx="24"/>
          </p:nvPr>
        </p:nvSpPr>
        <p:spPr>
          <a:xfrm>
            <a:off x="5213941" y="1942186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505" name="Text Placeholder 3"/>
          <p:cNvSpPr>
            <a:spLocks noGrp="1"/>
          </p:cNvSpPr>
          <p:nvPr>
            <p:ph type="body" sz="half" idx="25"/>
          </p:nvPr>
        </p:nvSpPr>
        <p:spPr>
          <a:xfrm>
            <a:off x="5213941" y="235176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5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5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54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54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54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54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5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5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5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5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5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5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55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554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554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1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55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55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055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5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55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54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54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5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54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54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5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484" grpId="0" animBg="1"/>
      <p:bldP spid="1055486" grpId="0" animBg="1"/>
      <p:bldP spid="1055487" grpId="0" animBg="1"/>
      <p:bldP spid="1055488" grpId="0" animBg="1"/>
      <p:bldP spid="1055489" grpId="0" animBg="1"/>
      <p:bldP spid="1055491" grpId="0" animBg="1"/>
      <p:bldP spid="1055492" grpId="0" animBg="1"/>
      <p:bldP spid="1055493" grpId="0" animBg="1"/>
    </p:bldLst>
  </p:timing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45" name="Round Same Side Corner Rectangle 1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846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56AFB2B-2FF0-4E63-9C99-8491FA922911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847" name="Up Arrow Callout 13"/>
          <p:cNvSpPr/>
          <p:nvPr userDrawn="1"/>
        </p:nvSpPr>
        <p:spPr>
          <a:xfrm flipV="1">
            <a:off x="657225" y="1039813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48" name="Up Arrow Callout 14"/>
          <p:cNvSpPr/>
          <p:nvPr userDrawn="1"/>
        </p:nvSpPr>
        <p:spPr>
          <a:xfrm flipV="1">
            <a:off x="657225" y="2984500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49" name="Round Same Side Corner Rectangle 15"/>
          <p:cNvSpPr/>
          <p:nvPr userDrawn="1"/>
        </p:nvSpPr>
        <p:spPr>
          <a:xfrm>
            <a:off x="4667250" y="1076325"/>
            <a:ext cx="3781425" cy="3697288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50" name="Freeform 16"/>
          <p:cNvSpPr>
            <a:spLocks noEditPoints="1"/>
          </p:cNvSpPr>
          <p:nvPr userDrawn="1"/>
        </p:nvSpPr>
        <p:spPr bwMode="auto">
          <a:xfrm>
            <a:off x="4849813" y="2990850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4851" name="Freeform 45"/>
          <p:cNvSpPr>
            <a:spLocks noEditPoints="1"/>
          </p:cNvSpPr>
          <p:nvPr userDrawn="1"/>
        </p:nvSpPr>
        <p:spPr bwMode="auto">
          <a:xfrm>
            <a:off x="4849813" y="3400425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4852" name="Freeform 45"/>
          <p:cNvSpPr>
            <a:spLocks noEditPoints="1"/>
          </p:cNvSpPr>
          <p:nvPr userDrawn="1"/>
        </p:nvSpPr>
        <p:spPr bwMode="auto">
          <a:xfrm>
            <a:off x="4849813" y="3810000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4853" name="Freeform 45"/>
          <p:cNvSpPr>
            <a:spLocks noEditPoints="1"/>
          </p:cNvSpPr>
          <p:nvPr userDrawn="1"/>
        </p:nvSpPr>
        <p:spPr bwMode="auto">
          <a:xfrm>
            <a:off x="4849813" y="42592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485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85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856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809714" y="11473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57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809714" y="30916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58" name="Text Placeholder 3"/>
          <p:cNvSpPr>
            <a:spLocks noGrp="1"/>
          </p:cNvSpPr>
          <p:nvPr>
            <p:ph type="body" sz="half" idx="26"/>
          </p:nvPr>
        </p:nvSpPr>
        <p:spPr>
          <a:xfrm>
            <a:off x="4808270" y="1244995"/>
            <a:ext cx="35737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859" name="Text Placeholder 3"/>
          <p:cNvSpPr>
            <a:spLocks noGrp="1"/>
          </p:cNvSpPr>
          <p:nvPr>
            <p:ph type="body" sz="half" idx="15"/>
          </p:nvPr>
        </p:nvSpPr>
        <p:spPr>
          <a:xfrm>
            <a:off x="4808269" y="1504950"/>
            <a:ext cx="3573731" cy="123825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860" name="Text Placeholder 3"/>
          <p:cNvSpPr>
            <a:spLocks noGrp="1"/>
          </p:cNvSpPr>
          <p:nvPr>
            <p:ph type="body" sz="half" idx="23"/>
          </p:nvPr>
        </p:nvSpPr>
        <p:spPr>
          <a:xfrm>
            <a:off x="5213941" y="2960069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4861" name="Text Placeholder 3"/>
          <p:cNvSpPr>
            <a:spLocks noGrp="1"/>
          </p:cNvSpPr>
          <p:nvPr>
            <p:ph type="body" sz="half" idx="24"/>
          </p:nvPr>
        </p:nvSpPr>
        <p:spPr>
          <a:xfrm>
            <a:off x="5213941" y="3369644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4862" name="Text Placeholder 3"/>
          <p:cNvSpPr>
            <a:spLocks noGrp="1"/>
          </p:cNvSpPr>
          <p:nvPr>
            <p:ph type="body" sz="half" idx="25"/>
          </p:nvPr>
        </p:nvSpPr>
        <p:spPr>
          <a:xfrm>
            <a:off x="5213941" y="3779219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4863" name="Text Placeholder 3"/>
          <p:cNvSpPr>
            <a:spLocks noGrp="1"/>
          </p:cNvSpPr>
          <p:nvPr>
            <p:ph type="body" sz="half" idx="28"/>
          </p:nvPr>
        </p:nvSpPr>
        <p:spPr>
          <a:xfrm>
            <a:off x="5213941" y="4228900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48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48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48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48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48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48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48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48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54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48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48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54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48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48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54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48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48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4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847" grpId="0" animBg="1"/>
      <p:bldP spid="1054848" grpId="0" animBg="1"/>
      <p:bldP spid="1054850" grpId="0" animBg="1"/>
      <p:bldP spid="1054851" grpId="0" animBg="1"/>
      <p:bldP spid="1054852" grpId="0" animBg="1"/>
      <p:bldP spid="1054853" grpId="0" animBg="1"/>
    </p:bldLst>
  </p:timing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41" name="Round Same Side Corner Rectangle 1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042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F3CC38A7-E89A-43D2-929C-BF4D36616B1D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043" name="Freeform 45"/>
          <p:cNvSpPr>
            <a:spLocks noEditPoints="1"/>
          </p:cNvSpPr>
          <p:nvPr userDrawn="1"/>
        </p:nvSpPr>
        <p:spPr bwMode="auto">
          <a:xfrm>
            <a:off x="4992688" y="1520825"/>
            <a:ext cx="311150" cy="311150"/>
          </a:xfrm>
          <a:custGeom>
            <a:avLst/>
            <a:gdLst>
              <a:gd name="T0" fmla="*/ 864125780 w 55"/>
              <a:gd name="T1" fmla="*/ 1760260409 h 55"/>
              <a:gd name="T2" fmla="*/ 0 w 55"/>
              <a:gd name="T3" fmla="*/ 864125780 h 55"/>
              <a:gd name="T4" fmla="*/ 864125780 w 55"/>
              <a:gd name="T5" fmla="*/ 0 h 55"/>
              <a:gd name="T6" fmla="*/ 1760260409 w 55"/>
              <a:gd name="T7" fmla="*/ 864125780 h 55"/>
              <a:gd name="T8" fmla="*/ 864125780 w 55"/>
              <a:gd name="T9" fmla="*/ 1760260409 h 55"/>
              <a:gd name="T10" fmla="*/ 1440211519 w 55"/>
              <a:gd name="T11" fmla="*/ 640092123 h 55"/>
              <a:gd name="T12" fmla="*/ 1344196286 w 55"/>
              <a:gd name="T13" fmla="*/ 544082547 h 55"/>
              <a:gd name="T14" fmla="*/ 1280189903 w 55"/>
              <a:gd name="T15" fmla="*/ 512073698 h 55"/>
              <a:gd name="T16" fmla="*/ 1216177862 w 55"/>
              <a:gd name="T17" fmla="*/ 544082547 h 55"/>
              <a:gd name="T18" fmla="*/ 768116205 w 55"/>
              <a:gd name="T19" fmla="*/ 992144205 h 55"/>
              <a:gd name="T20" fmla="*/ 512073698 w 55"/>
              <a:gd name="T21" fmla="*/ 736107355 h 55"/>
              <a:gd name="T22" fmla="*/ 448067315 w 55"/>
              <a:gd name="T23" fmla="*/ 704104164 h 55"/>
              <a:gd name="T24" fmla="*/ 416064123 w 55"/>
              <a:gd name="T25" fmla="*/ 736107355 h 55"/>
              <a:gd name="T26" fmla="*/ 288040041 w 55"/>
              <a:gd name="T27" fmla="*/ 832122588 h 55"/>
              <a:gd name="T28" fmla="*/ 288040041 w 55"/>
              <a:gd name="T29" fmla="*/ 896134629 h 55"/>
              <a:gd name="T30" fmla="*/ 288040041 w 55"/>
              <a:gd name="T31" fmla="*/ 960141013 h 55"/>
              <a:gd name="T32" fmla="*/ 704104164 w 55"/>
              <a:gd name="T33" fmla="*/ 1376205135 h 55"/>
              <a:gd name="T34" fmla="*/ 768116205 w 55"/>
              <a:gd name="T35" fmla="*/ 1376205135 h 55"/>
              <a:gd name="T36" fmla="*/ 832122588 w 55"/>
              <a:gd name="T37" fmla="*/ 1376205135 h 55"/>
              <a:gd name="T38" fmla="*/ 1440211519 w 55"/>
              <a:gd name="T39" fmla="*/ 736107355 h 55"/>
              <a:gd name="T40" fmla="*/ 1472220368 w 55"/>
              <a:gd name="T41" fmla="*/ 704104164 h 55"/>
              <a:gd name="T42" fmla="*/ 144021151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044" name="Freeform 45"/>
          <p:cNvSpPr>
            <a:spLocks noEditPoints="1"/>
          </p:cNvSpPr>
          <p:nvPr userDrawn="1"/>
        </p:nvSpPr>
        <p:spPr bwMode="auto">
          <a:xfrm>
            <a:off x="4992688" y="2389188"/>
            <a:ext cx="311150" cy="311150"/>
          </a:xfrm>
          <a:custGeom>
            <a:avLst/>
            <a:gdLst>
              <a:gd name="T0" fmla="*/ 864125780 w 55"/>
              <a:gd name="T1" fmla="*/ 1760260409 h 55"/>
              <a:gd name="T2" fmla="*/ 0 w 55"/>
              <a:gd name="T3" fmla="*/ 864125780 h 55"/>
              <a:gd name="T4" fmla="*/ 864125780 w 55"/>
              <a:gd name="T5" fmla="*/ 0 h 55"/>
              <a:gd name="T6" fmla="*/ 1760260409 w 55"/>
              <a:gd name="T7" fmla="*/ 864125780 h 55"/>
              <a:gd name="T8" fmla="*/ 864125780 w 55"/>
              <a:gd name="T9" fmla="*/ 1760260409 h 55"/>
              <a:gd name="T10" fmla="*/ 1440211519 w 55"/>
              <a:gd name="T11" fmla="*/ 640092123 h 55"/>
              <a:gd name="T12" fmla="*/ 1344196286 w 55"/>
              <a:gd name="T13" fmla="*/ 544082547 h 55"/>
              <a:gd name="T14" fmla="*/ 1280189903 w 55"/>
              <a:gd name="T15" fmla="*/ 512073698 h 55"/>
              <a:gd name="T16" fmla="*/ 1216177862 w 55"/>
              <a:gd name="T17" fmla="*/ 544082547 h 55"/>
              <a:gd name="T18" fmla="*/ 768116205 w 55"/>
              <a:gd name="T19" fmla="*/ 992144205 h 55"/>
              <a:gd name="T20" fmla="*/ 512073698 w 55"/>
              <a:gd name="T21" fmla="*/ 736107355 h 55"/>
              <a:gd name="T22" fmla="*/ 448067315 w 55"/>
              <a:gd name="T23" fmla="*/ 704104164 h 55"/>
              <a:gd name="T24" fmla="*/ 416064123 w 55"/>
              <a:gd name="T25" fmla="*/ 736107355 h 55"/>
              <a:gd name="T26" fmla="*/ 288040041 w 55"/>
              <a:gd name="T27" fmla="*/ 832122588 h 55"/>
              <a:gd name="T28" fmla="*/ 288040041 w 55"/>
              <a:gd name="T29" fmla="*/ 896134629 h 55"/>
              <a:gd name="T30" fmla="*/ 288040041 w 55"/>
              <a:gd name="T31" fmla="*/ 960141013 h 55"/>
              <a:gd name="T32" fmla="*/ 704104164 w 55"/>
              <a:gd name="T33" fmla="*/ 1376205135 h 55"/>
              <a:gd name="T34" fmla="*/ 768116205 w 55"/>
              <a:gd name="T35" fmla="*/ 1376205135 h 55"/>
              <a:gd name="T36" fmla="*/ 832122588 w 55"/>
              <a:gd name="T37" fmla="*/ 1376205135 h 55"/>
              <a:gd name="T38" fmla="*/ 1440211519 w 55"/>
              <a:gd name="T39" fmla="*/ 736107355 h 55"/>
              <a:gd name="T40" fmla="*/ 1472220368 w 55"/>
              <a:gd name="T41" fmla="*/ 704104164 h 55"/>
              <a:gd name="T42" fmla="*/ 144021151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045" name="Freeform 45"/>
          <p:cNvSpPr>
            <a:spLocks noEditPoints="1"/>
          </p:cNvSpPr>
          <p:nvPr userDrawn="1"/>
        </p:nvSpPr>
        <p:spPr bwMode="auto">
          <a:xfrm>
            <a:off x="4992688" y="3279775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046" name="Freeform 45"/>
          <p:cNvSpPr>
            <a:spLocks noEditPoints="1"/>
          </p:cNvSpPr>
          <p:nvPr userDrawn="1"/>
        </p:nvSpPr>
        <p:spPr bwMode="auto">
          <a:xfrm>
            <a:off x="4992688" y="4195763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047" name="Right Arrow Callout 21"/>
          <p:cNvSpPr/>
          <p:nvPr userDrawn="1"/>
        </p:nvSpPr>
        <p:spPr>
          <a:xfrm>
            <a:off x="592138" y="1227138"/>
            <a:ext cx="2120900" cy="159385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48" name="Right Arrow Callout 22"/>
          <p:cNvSpPr/>
          <p:nvPr userDrawn="1"/>
        </p:nvSpPr>
        <p:spPr>
          <a:xfrm>
            <a:off x="592138" y="2952750"/>
            <a:ext cx="2120900" cy="15922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49" name="Right Arrow Callout 23"/>
          <p:cNvSpPr/>
          <p:nvPr userDrawn="1"/>
        </p:nvSpPr>
        <p:spPr>
          <a:xfrm flipH="1">
            <a:off x="2722563" y="1227138"/>
            <a:ext cx="2120900" cy="159385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50" name="Right Arrow Callout 24"/>
          <p:cNvSpPr/>
          <p:nvPr userDrawn="1"/>
        </p:nvSpPr>
        <p:spPr>
          <a:xfrm flipH="1">
            <a:off x="2722563" y="2952750"/>
            <a:ext cx="2120900" cy="15922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5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05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53" name="Text Placeholder 3"/>
          <p:cNvSpPr>
            <a:spLocks noGrp="1"/>
          </p:cNvSpPr>
          <p:nvPr>
            <p:ph type="body" sz="half" idx="15"/>
          </p:nvPr>
        </p:nvSpPr>
        <p:spPr>
          <a:xfrm>
            <a:off x="5379929" y="147374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054" name="Text Placeholder 3"/>
          <p:cNvSpPr>
            <a:spLocks noGrp="1"/>
          </p:cNvSpPr>
          <p:nvPr>
            <p:ph type="body" sz="half" idx="25"/>
          </p:nvPr>
        </p:nvSpPr>
        <p:spPr>
          <a:xfrm>
            <a:off x="5379928" y="118075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55" name="Text Placeholder 3"/>
          <p:cNvSpPr>
            <a:spLocks noGrp="1"/>
          </p:cNvSpPr>
          <p:nvPr>
            <p:ph type="body" sz="half" idx="26"/>
          </p:nvPr>
        </p:nvSpPr>
        <p:spPr>
          <a:xfrm>
            <a:off x="5379929" y="2343222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056" name="Text Placeholder 3"/>
          <p:cNvSpPr>
            <a:spLocks noGrp="1"/>
          </p:cNvSpPr>
          <p:nvPr>
            <p:ph type="body" sz="half" idx="27"/>
          </p:nvPr>
        </p:nvSpPr>
        <p:spPr>
          <a:xfrm>
            <a:off x="5379928" y="2050234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57" name="Text Placeholder 3"/>
          <p:cNvSpPr>
            <a:spLocks noGrp="1"/>
          </p:cNvSpPr>
          <p:nvPr>
            <p:ph type="body" sz="half" idx="28"/>
          </p:nvPr>
        </p:nvSpPr>
        <p:spPr>
          <a:xfrm>
            <a:off x="5379929" y="323255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058" name="Text Placeholder 3"/>
          <p:cNvSpPr>
            <a:spLocks noGrp="1"/>
          </p:cNvSpPr>
          <p:nvPr>
            <p:ph type="body" sz="half" idx="29"/>
          </p:nvPr>
        </p:nvSpPr>
        <p:spPr>
          <a:xfrm>
            <a:off x="5379928" y="293956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59" name="Text Placeholder 3"/>
          <p:cNvSpPr>
            <a:spLocks noGrp="1"/>
          </p:cNvSpPr>
          <p:nvPr>
            <p:ph type="body" sz="half" idx="30"/>
          </p:nvPr>
        </p:nvSpPr>
        <p:spPr>
          <a:xfrm>
            <a:off x="5379929" y="414924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060" name="Text Placeholder 3"/>
          <p:cNvSpPr>
            <a:spLocks noGrp="1"/>
          </p:cNvSpPr>
          <p:nvPr>
            <p:ph type="body" sz="half" idx="31"/>
          </p:nvPr>
        </p:nvSpPr>
        <p:spPr>
          <a:xfrm>
            <a:off x="5379928" y="385625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61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66336" y="1311319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62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666336" y="3036472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63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012846" y="1311319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64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012846" y="3036472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50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50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5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50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550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5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50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50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5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50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50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5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550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550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550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550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000"/>
                            </p:stCondLst>
                            <p:childTnLst>
                              <p:par>
                                <p:cTn id="3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550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550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500"/>
                            </p:stCondLst>
                            <p:childTnLst>
                              <p:par>
                                <p:cTn id="4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055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055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043" grpId="0" animBg="1"/>
      <p:bldP spid="1055044" grpId="0" animBg="1"/>
      <p:bldP spid="1055047" grpId="0" animBg="1"/>
      <p:bldP spid="1055048" grpId="0" animBg="1"/>
      <p:bldP spid="1055049" grpId="0" animBg="1"/>
      <p:bldP spid="1055050" grpId="0" animBg="1"/>
    </p:bldLst>
  </p:timing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59" name="Round Same Side Corner Rectangle 1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36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B6E27C2-1D82-4CCC-87B8-606899B9E41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361" name="Rectangle 13"/>
          <p:cNvSpPr/>
          <p:nvPr userDrawn="1"/>
        </p:nvSpPr>
        <p:spPr>
          <a:xfrm>
            <a:off x="1927225" y="584200"/>
            <a:ext cx="2516188" cy="1233488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62" name="Right Arrow Callout 14"/>
          <p:cNvSpPr/>
          <p:nvPr userDrawn="1"/>
        </p:nvSpPr>
        <p:spPr>
          <a:xfrm>
            <a:off x="454025" y="584200"/>
            <a:ext cx="1643063" cy="1233488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63" name="Rectangle 15"/>
          <p:cNvSpPr/>
          <p:nvPr userDrawn="1"/>
        </p:nvSpPr>
        <p:spPr>
          <a:xfrm>
            <a:off x="1927225" y="1974850"/>
            <a:ext cx="2516188" cy="1231900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64" name="Right Arrow Callout 16"/>
          <p:cNvSpPr/>
          <p:nvPr userDrawn="1"/>
        </p:nvSpPr>
        <p:spPr>
          <a:xfrm>
            <a:off x="454025" y="1974850"/>
            <a:ext cx="1643063" cy="123190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65" name="Rectangle 17"/>
          <p:cNvSpPr/>
          <p:nvPr userDrawn="1"/>
        </p:nvSpPr>
        <p:spPr>
          <a:xfrm>
            <a:off x="1927225" y="3355975"/>
            <a:ext cx="2516188" cy="1231900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66" name="Right Arrow Callout 18"/>
          <p:cNvSpPr/>
          <p:nvPr userDrawn="1"/>
        </p:nvSpPr>
        <p:spPr>
          <a:xfrm>
            <a:off x="454025" y="3355975"/>
            <a:ext cx="1643063" cy="123190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67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4687214" y="0"/>
            <a:ext cx="4456786" cy="5143500"/>
          </a:xfrm>
          <a:prstGeom prst="leftArrowCallout">
            <a:avLst>
              <a:gd name="adj1" fmla="val 50000"/>
              <a:gd name="adj2" fmla="val 4483"/>
              <a:gd name="adj3" fmla="val 3887"/>
              <a:gd name="adj4" fmla="val 96113"/>
            </a:avLst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68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14981" y="647822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69" name="Text Placeholder 3"/>
          <p:cNvSpPr>
            <a:spLocks noGrp="1"/>
          </p:cNvSpPr>
          <p:nvPr>
            <p:ph type="body" sz="half" idx="35"/>
          </p:nvPr>
        </p:nvSpPr>
        <p:spPr>
          <a:xfrm>
            <a:off x="2105912" y="984204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370" name="Text Placeholder 3"/>
          <p:cNvSpPr>
            <a:spLocks noGrp="1"/>
          </p:cNvSpPr>
          <p:nvPr>
            <p:ph type="body" sz="half" idx="27"/>
          </p:nvPr>
        </p:nvSpPr>
        <p:spPr>
          <a:xfrm>
            <a:off x="2105911" y="691216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71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14981" y="2037389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72" name="Text Placeholder 3"/>
          <p:cNvSpPr>
            <a:spLocks noGrp="1"/>
          </p:cNvSpPr>
          <p:nvPr>
            <p:ph type="body" sz="half" idx="37"/>
          </p:nvPr>
        </p:nvSpPr>
        <p:spPr>
          <a:xfrm>
            <a:off x="2105912" y="2373771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373" name="Text Placeholder 3"/>
          <p:cNvSpPr>
            <a:spLocks noGrp="1"/>
          </p:cNvSpPr>
          <p:nvPr>
            <p:ph type="body" sz="half" idx="38"/>
          </p:nvPr>
        </p:nvSpPr>
        <p:spPr>
          <a:xfrm>
            <a:off x="2105911" y="2080783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74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14981" y="3418821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75" name="Text Placeholder 3"/>
          <p:cNvSpPr>
            <a:spLocks noGrp="1"/>
          </p:cNvSpPr>
          <p:nvPr>
            <p:ph type="body" sz="half" idx="40"/>
          </p:nvPr>
        </p:nvSpPr>
        <p:spPr>
          <a:xfrm>
            <a:off x="2105912" y="3755203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376" name="Text Placeholder 3"/>
          <p:cNvSpPr>
            <a:spLocks noGrp="1"/>
          </p:cNvSpPr>
          <p:nvPr>
            <p:ph type="body" sz="half" idx="41"/>
          </p:nvPr>
        </p:nvSpPr>
        <p:spPr>
          <a:xfrm>
            <a:off x="2105911" y="3462215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5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53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1055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55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5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055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5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55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055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361" grpId="0" animBg="1"/>
      <p:bldP spid="1055362" grpId="0" animBg="1"/>
      <p:bldP spid="1055363" grpId="0" animBg="1"/>
      <p:bldP spid="1055364" grpId="0" animBg="1"/>
      <p:bldP spid="1055365" grpId="0" animBg="1"/>
      <p:bldP spid="1055366" grpId="0" animBg="1"/>
    </p:bldLst>
  </p:timing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30" name="Round Same Side Corner Rectangle 13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631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084B7A9-68B1-48E1-A3BA-4B5EBBB1CF9C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632" name="Rectangle 17"/>
          <p:cNvSpPr/>
          <p:nvPr userDrawn="1"/>
        </p:nvSpPr>
        <p:spPr>
          <a:xfrm>
            <a:off x="4649788" y="1322388"/>
            <a:ext cx="1749425" cy="1611312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33" name="Right Arrow Callout 18"/>
          <p:cNvSpPr/>
          <p:nvPr userDrawn="1"/>
        </p:nvSpPr>
        <p:spPr>
          <a:xfrm rot="16200000" flipV="1">
            <a:off x="4659313" y="2789237"/>
            <a:ext cx="1728788" cy="1770063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34" name="Rectangle 19"/>
          <p:cNvSpPr/>
          <p:nvPr userDrawn="1"/>
        </p:nvSpPr>
        <p:spPr>
          <a:xfrm>
            <a:off x="2633663" y="2895600"/>
            <a:ext cx="1749425" cy="1611313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35" name="Right Arrow Callout 20"/>
          <p:cNvSpPr/>
          <p:nvPr userDrawn="1"/>
        </p:nvSpPr>
        <p:spPr>
          <a:xfrm rot="5400000">
            <a:off x="2654300" y="1274763"/>
            <a:ext cx="1728788" cy="1770062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36" name="Rectangle 21"/>
          <p:cNvSpPr/>
          <p:nvPr userDrawn="1"/>
        </p:nvSpPr>
        <p:spPr>
          <a:xfrm>
            <a:off x="6707188" y="2895600"/>
            <a:ext cx="1749425" cy="1611313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37" name="Right Arrow Callout 22"/>
          <p:cNvSpPr/>
          <p:nvPr userDrawn="1"/>
        </p:nvSpPr>
        <p:spPr>
          <a:xfrm rot="5400000">
            <a:off x="6727825" y="1274763"/>
            <a:ext cx="1728788" cy="1770062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38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4707059" y="2998926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39" name="Text Placeholder 3"/>
          <p:cNvSpPr>
            <a:spLocks noGrp="1"/>
          </p:cNvSpPr>
          <p:nvPr>
            <p:ph type="body" sz="half" idx="36"/>
          </p:nvPr>
        </p:nvSpPr>
        <p:spPr>
          <a:xfrm>
            <a:off x="2721006" y="3350646"/>
            <a:ext cx="1575015" cy="100413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5640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21006" y="3057658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41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64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43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53855" y="1284018"/>
            <a:ext cx="1834811" cy="3223164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44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2702016" y="1366624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45" name="Text Placeholder 3"/>
          <p:cNvSpPr>
            <a:spLocks noGrp="1"/>
          </p:cNvSpPr>
          <p:nvPr>
            <p:ph type="body" sz="half" idx="38"/>
          </p:nvPr>
        </p:nvSpPr>
        <p:spPr>
          <a:xfrm>
            <a:off x="4736548" y="1769363"/>
            <a:ext cx="1575015" cy="91841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5646" name="Text Placeholder 3"/>
          <p:cNvSpPr>
            <a:spLocks noGrp="1"/>
          </p:cNvSpPr>
          <p:nvPr>
            <p:ph type="body" sz="half" idx="39"/>
          </p:nvPr>
        </p:nvSpPr>
        <p:spPr>
          <a:xfrm>
            <a:off x="4736548" y="1476375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47" name="Text Placeholder 3"/>
          <p:cNvSpPr>
            <a:spLocks noGrp="1"/>
          </p:cNvSpPr>
          <p:nvPr>
            <p:ph type="body" sz="half" idx="41"/>
          </p:nvPr>
        </p:nvSpPr>
        <p:spPr>
          <a:xfrm>
            <a:off x="6794102" y="3350646"/>
            <a:ext cx="1575015" cy="100413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5648" name="Text Placeholder 3"/>
          <p:cNvSpPr>
            <a:spLocks noGrp="1"/>
          </p:cNvSpPr>
          <p:nvPr>
            <p:ph type="body" sz="half" idx="42"/>
          </p:nvPr>
        </p:nvSpPr>
        <p:spPr>
          <a:xfrm>
            <a:off x="6794102" y="3057658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49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775112" y="1366624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56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56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5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556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56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5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56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556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5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632" grpId="0" animBg="1"/>
      <p:bldP spid="1055633" grpId="0" animBg="1"/>
      <p:bldP spid="1055634" grpId="0" animBg="1"/>
      <p:bldP spid="1055635" grpId="0" animBg="1"/>
      <p:bldP spid="1055636" grpId="0" animBg="1"/>
      <p:bldP spid="1055637" grpId="0" animBg="1"/>
    </p:bldLst>
  </p:timing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15" name="Round Same Side Corner Rectangle 1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416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039B493-F778-4049-8346-632D821746BF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1377" name="Group 12"/>
          <p:cNvGrpSpPr/>
          <p:nvPr userDrawn="1"/>
        </p:nvGrpSpPr>
        <p:grpSpPr bwMode="auto">
          <a:xfrm>
            <a:off x="542925" y="1436688"/>
            <a:ext cx="1905000" cy="403225"/>
            <a:chOff x="609600" y="1276350"/>
            <a:chExt cx="1905000" cy="403331"/>
          </a:xfrm>
        </p:grpSpPr>
        <p:sp>
          <p:nvSpPr>
            <p:cNvPr id="1055417" name="Rectangle 20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5418" name="Isosceles Triangle 21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419" name="Rectangle 22"/>
          <p:cNvSpPr/>
          <p:nvPr userDrawn="1"/>
        </p:nvSpPr>
        <p:spPr>
          <a:xfrm>
            <a:off x="542925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378" name="Group 20"/>
          <p:cNvGrpSpPr/>
          <p:nvPr userDrawn="1"/>
        </p:nvGrpSpPr>
        <p:grpSpPr bwMode="auto">
          <a:xfrm>
            <a:off x="2590800" y="1436688"/>
            <a:ext cx="1905000" cy="403225"/>
            <a:chOff x="609600" y="1276350"/>
            <a:chExt cx="1905000" cy="403331"/>
          </a:xfrm>
        </p:grpSpPr>
        <p:sp>
          <p:nvSpPr>
            <p:cNvPr id="1055420" name="Rectangle 24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5421" name="Isosceles Triangle 25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422" name="Rectangle 26"/>
          <p:cNvSpPr/>
          <p:nvPr userDrawn="1"/>
        </p:nvSpPr>
        <p:spPr>
          <a:xfrm>
            <a:off x="259080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379" name="Group 32"/>
          <p:cNvGrpSpPr/>
          <p:nvPr userDrawn="1"/>
        </p:nvGrpSpPr>
        <p:grpSpPr bwMode="auto">
          <a:xfrm>
            <a:off x="4648200" y="1436688"/>
            <a:ext cx="1905000" cy="403225"/>
            <a:chOff x="609600" y="1276350"/>
            <a:chExt cx="1905000" cy="403331"/>
          </a:xfrm>
        </p:grpSpPr>
        <p:sp>
          <p:nvSpPr>
            <p:cNvPr id="1055423" name="Rectangle 29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5424" name="Isosceles Triangle 32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425" name="Rectangle 33"/>
          <p:cNvSpPr/>
          <p:nvPr userDrawn="1"/>
        </p:nvSpPr>
        <p:spPr>
          <a:xfrm>
            <a:off x="464820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380" name="Group 39"/>
          <p:cNvGrpSpPr/>
          <p:nvPr userDrawn="1"/>
        </p:nvGrpSpPr>
        <p:grpSpPr bwMode="auto">
          <a:xfrm>
            <a:off x="6711950" y="1436688"/>
            <a:ext cx="1905000" cy="403225"/>
            <a:chOff x="609600" y="1276350"/>
            <a:chExt cx="1905000" cy="403331"/>
          </a:xfrm>
        </p:grpSpPr>
        <p:sp>
          <p:nvSpPr>
            <p:cNvPr id="1055426" name="Rectangle 35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5427" name="Isosceles Triangle 40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428" name="Rectangle 41"/>
          <p:cNvSpPr/>
          <p:nvPr userDrawn="1"/>
        </p:nvSpPr>
        <p:spPr>
          <a:xfrm>
            <a:off x="671195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42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6575" y="1847850"/>
            <a:ext cx="1920240" cy="1143000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30" name="Text Placeholder 3"/>
          <p:cNvSpPr>
            <a:spLocks noGrp="1"/>
          </p:cNvSpPr>
          <p:nvPr>
            <p:ph type="body" sz="half" idx="16"/>
          </p:nvPr>
        </p:nvSpPr>
        <p:spPr>
          <a:xfrm>
            <a:off x="638175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31" name="Text Placeholder 3"/>
          <p:cNvSpPr>
            <a:spLocks noGrp="1"/>
          </p:cNvSpPr>
          <p:nvPr>
            <p:ph type="body" sz="half" idx="17"/>
          </p:nvPr>
        </p:nvSpPr>
        <p:spPr>
          <a:xfrm>
            <a:off x="638175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432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584449" y="1847850"/>
            <a:ext cx="1920240" cy="1143000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33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86050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34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86050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435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635500" y="1847850"/>
            <a:ext cx="1920240" cy="1143000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36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43450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37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43450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43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5576" y="1847850"/>
            <a:ext cx="1920240" cy="1143000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39" name="Text Placeholder 3"/>
          <p:cNvSpPr>
            <a:spLocks noGrp="1"/>
          </p:cNvSpPr>
          <p:nvPr>
            <p:ph type="body" sz="half" idx="25"/>
          </p:nvPr>
        </p:nvSpPr>
        <p:spPr>
          <a:xfrm>
            <a:off x="6807176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40" name="Text Placeholder 3"/>
          <p:cNvSpPr>
            <a:spLocks noGrp="1"/>
          </p:cNvSpPr>
          <p:nvPr>
            <p:ph type="body" sz="half" idx="26"/>
          </p:nvPr>
        </p:nvSpPr>
        <p:spPr>
          <a:xfrm>
            <a:off x="6807176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44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44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5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55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5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5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419" grpId="0" animBg="1"/>
      <p:bldP spid="1055422" grpId="0" animBg="1"/>
      <p:bldP spid="1055425" grpId="0" animBg="1"/>
      <p:bldP spid="1055428" grpId="0" animBg="1"/>
    </p:bldLst>
  </p:timing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Pic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62" name="Round Same Side Corner Rectangle 12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963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1318FC0-97A9-4D1E-8B6A-9A8B1B66FC96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964" name="Rectangle 14"/>
          <p:cNvSpPr/>
          <p:nvPr userDrawn="1"/>
        </p:nvSpPr>
        <p:spPr>
          <a:xfrm>
            <a:off x="4676775" y="2365375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965" name="Rectangle 17"/>
          <p:cNvSpPr/>
          <p:nvPr userDrawn="1"/>
        </p:nvSpPr>
        <p:spPr>
          <a:xfrm>
            <a:off x="6564313" y="1101725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966" name="Up Arrow Callout 18"/>
          <p:cNvSpPr/>
          <p:nvPr userDrawn="1"/>
        </p:nvSpPr>
        <p:spPr>
          <a:xfrm rot="5400000">
            <a:off x="5069682" y="704056"/>
            <a:ext cx="1225550" cy="2008187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967" name="Up Arrow Callout 19"/>
          <p:cNvSpPr/>
          <p:nvPr userDrawn="1"/>
        </p:nvSpPr>
        <p:spPr>
          <a:xfrm rot="16200000" flipH="1">
            <a:off x="6846094" y="1967706"/>
            <a:ext cx="1225550" cy="2008188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968" name="Rectangle 20"/>
          <p:cNvSpPr/>
          <p:nvPr userDrawn="1"/>
        </p:nvSpPr>
        <p:spPr>
          <a:xfrm>
            <a:off x="6564313" y="3638550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969" name="Up Arrow Callout 21"/>
          <p:cNvSpPr/>
          <p:nvPr userDrawn="1"/>
        </p:nvSpPr>
        <p:spPr>
          <a:xfrm rot="5400000">
            <a:off x="5069682" y="3240881"/>
            <a:ext cx="1225550" cy="2008187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970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97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72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784972" y="1198474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73" name="Text Placeholder 3"/>
          <p:cNvSpPr>
            <a:spLocks noGrp="1"/>
          </p:cNvSpPr>
          <p:nvPr>
            <p:ph type="body" sz="half" idx="36"/>
          </p:nvPr>
        </p:nvSpPr>
        <p:spPr>
          <a:xfrm>
            <a:off x="6657976" y="1502662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4974" name="Text Placeholder 3"/>
          <p:cNvSpPr>
            <a:spLocks noGrp="1"/>
          </p:cNvSpPr>
          <p:nvPr>
            <p:ph type="body" sz="half" idx="37"/>
          </p:nvPr>
        </p:nvSpPr>
        <p:spPr>
          <a:xfrm>
            <a:off x="6657976" y="1209674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75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6679134" y="2462105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76" name="Text Placeholder 3"/>
          <p:cNvSpPr>
            <a:spLocks noGrp="1"/>
          </p:cNvSpPr>
          <p:nvPr>
            <p:ph type="body" sz="half" idx="39"/>
          </p:nvPr>
        </p:nvSpPr>
        <p:spPr>
          <a:xfrm>
            <a:off x="4770712" y="2766292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4977" name="Text Placeholder 3"/>
          <p:cNvSpPr>
            <a:spLocks noGrp="1"/>
          </p:cNvSpPr>
          <p:nvPr>
            <p:ph type="body" sz="half" idx="40"/>
          </p:nvPr>
        </p:nvSpPr>
        <p:spPr>
          <a:xfrm>
            <a:off x="4770712" y="2473304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78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4784972" y="3745932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79" name="Text Placeholder 3"/>
          <p:cNvSpPr>
            <a:spLocks noGrp="1"/>
          </p:cNvSpPr>
          <p:nvPr>
            <p:ph type="body" sz="half" idx="42"/>
          </p:nvPr>
        </p:nvSpPr>
        <p:spPr>
          <a:xfrm>
            <a:off x="6684059" y="4029924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4980" name="Text Placeholder 3"/>
          <p:cNvSpPr>
            <a:spLocks noGrp="1"/>
          </p:cNvSpPr>
          <p:nvPr>
            <p:ph type="body" sz="half" idx="43"/>
          </p:nvPr>
        </p:nvSpPr>
        <p:spPr>
          <a:xfrm>
            <a:off x="6684059" y="3717886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54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054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1054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054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054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4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964" grpId="0" animBg="1"/>
      <p:bldP spid="1054965" grpId="0" animBg="1"/>
      <p:bldP spid="1054966" grpId="0" animBg="1"/>
      <p:bldP spid="1054967" grpId="0" animBg="1"/>
      <p:bldP spid="1054968" grpId="0" animBg="1"/>
      <p:bldP spid="1054969" grpId="0" animBg="1"/>
    </p:bldLst>
  </p:timing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Free Blank With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2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92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7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87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1133821"/>
            <a:ext cx="2773585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58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362429" y="1133821"/>
            <a:ext cx="2781572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59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46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88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98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90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3152772" y="1073968"/>
            <a:ext cx="5991228" cy="2131459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00" name="Round Same Side Corner Rectangle 1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101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F1A893AA-9602-4B3E-A533-96BEDCEE5A32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102" name="Rectangle 17"/>
          <p:cNvSpPr/>
          <p:nvPr userDrawn="1"/>
        </p:nvSpPr>
        <p:spPr>
          <a:xfrm>
            <a:off x="666750" y="2547938"/>
            <a:ext cx="3813175" cy="304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b="1" dirty="0"/>
          </a:p>
        </p:txBody>
      </p:sp>
      <p:sp>
        <p:nvSpPr>
          <p:cNvPr id="1055103" name="Rectangle 18"/>
          <p:cNvSpPr/>
          <p:nvPr userDrawn="1"/>
        </p:nvSpPr>
        <p:spPr>
          <a:xfrm>
            <a:off x="4681538" y="2547938"/>
            <a:ext cx="3813175" cy="30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b="1" dirty="0"/>
          </a:p>
        </p:txBody>
      </p:sp>
      <p:sp>
        <p:nvSpPr>
          <p:cNvPr id="1055104" name="Freeform 45"/>
          <p:cNvSpPr>
            <a:spLocks noEditPoints="1"/>
          </p:cNvSpPr>
          <p:nvPr userDrawn="1"/>
        </p:nvSpPr>
        <p:spPr bwMode="auto">
          <a:xfrm>
            <a:off x="666750" y="3406775"/>
            <a:ext cx="309563" cy="311150"/>
          </a:xfrm>
          <a:custGeom>
            <a:avLst/>
            <a:gdLst>
              <a:gd name="T0" fmla="*/ 855333826 w 55"/>
              <a:gd name="T1" fmla="*/ 1760260409 h 55"/>
              <a:gd name="T2" fmla="*/ 0 w 55"/>
              <a:gd name="T3" fmla="*/ 864125780 h 55"/>
              <a:gd name="T4" fmla="*/ 855333826 w 55"/>
              <a:gd name="T5" fmla="*/ 0 h 55"/>
              <a:gd name="T6" fmla="*/ 1742350018 w 55"/>
              <a:gd name="T7" fmla="*/ 864125780 h 55"/>
              <a:gd name="T8" fmla="*/ 855333826 w 55"/>
              <a:gd name="T9" fmla="*/ 1760260409 h 55"/>
              <a:gd name="T10" fmla="*/ 1425560129 w 55"/>
              <a:gd name="T11" fmla="*/ 640092123 h 55"/>
              <a:gd name="T12" fmla="*/ 1330524288 w 55"/>
              <a:gd name="T13" fmla="*/ 544082547 h 55"/>
              <a:gd name="T14" fmla="*/ 1267165184 w 55"/>
              <a:gd name="T15" fmla="*/ 512073698 h 55"/>
              <a:gd name="T16" fmla="*/ 1203806081 w 55"/>
              <a:gd name="T17" fmla="*/ 544082547 h 55"/>
              <a:gd name="T18" fmla="*/ 760297985 w 55"/>
              <a:gd name="T19" fmla="*/ 992144205 h 55"/>
              <a:gd name="T20" fmla="*/ 506867199 w 55"/>
              <a:gd name="T21" fmla="*/ 736107355 h 55"/>
              <a:gd name="T22" fmla="*/ 443508096 w 55"/>
              <a:gd name="T23" fmla="*/ 704104164 h 55"/>
              <a:gd name="T24" fmla="*/ 411825730 w 55"/>
              <a:gd name="T25" fmla="*/ 736107355 h 55"/>
              <a:gd name="T26" fmla="*/ 285113151 w 55"/>
              <a:gd name="T27" fmla="*/ 832122588 h 55"/>
              <a:gd name="T28" fmla="*/ 285113151 w 55"/>
              <a:gd name="T29" fmla="*/ 896134629 h 55"/>
              <a:gd name="T30" fmla="*/ 285113151 w 55"/>
              <a:gd name="T31" fmla="*/ 960141013 h 55"/>
              <a:gd name="T32" fmla="*/ 696938881 w 55"/>
              <a:gd name="T33" fmla="*/ 1376205135 h 55"/>
              <a:gd name="T34" fmla="*/ 760297985 w 55"/>
              <a:gd name="T35" fmla="*/ 1376205135 h 55"/>
              <a:gd name="T36" fmla="*/ 823657088 w 55"/>
              <a:gd name="T37" fmla="*/ 1376205135 h 55"/>
              <a:gd name="T38" fmla="*/ 1425560129 w 55"/>
              <a:gd name="T39" fmla="*/ 736107355 h 55"/>
              <a:gd name="T40" fmla="*/ 1457236866 w 55"/>
              <a:gd name="T41" fmla="*/ 704104164 h 55"/>
              <a:gd name="T42" fmla="*/ 142556012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105" name="Freeform 45"/>
          <p:cNvSpPr>
            <a:spLocks noEditPoints="1"/>
          </p:cNvSpPr>
          <p:nvPr userDrawn="1"/>
        </p:nvSpPr>
        <p:spPr bwMode="auto">
          <a:xfrm>
            <a:off x="666750" y="4160838"/>
            <a:ext cx="309563" cy="309562"/>
          </a:xfrm>
          <a:custGeom>
            <a:avLst/>
            <a:gdLst>
              <a:gd name="T0" fmla="*/ 855333826 w 55"/>
              <a:gd name="T1" fmla="*/ 1742338761 h 55"/>
              <a:gd name="T2" fmla="*/ 0 w 55"/>
              <a:gd name="T3" fmla="*/ 855331063 h 55"/>
              <a:gd name="T4" fmla="*/ 855333826 w 55"/>
              <a:gd name="T5" fmla="*/ 0 h 55"/>
              <a:gd name="T6" fmla="*/ 1742350018 w 55"/>
              <a:gd name="T7" fmla="*/ 855331063 h 55"/>
              <a:gd name="T8" fmla="*/ 855333826 w 55"/>
              <a:gd name="T9" fmla="*/ 1742338761 h 55"/>
              <a:gd name="T10" fmla="*/ 1425560129 w 55"/>
              <a:gd name="T11" fmla="*/ 633577731 h 55"/>
              <a:gd name="T12" fmla="*/ 1330524288 w 55"/>
              <a:gd name="T13" fmla="*/ 538542197 h 55"/>
              <a:gd name="T14" fmla="*/ 1267165184 w 55"/>
              <a:gd name="T15" fmla="*/ 506859934 h 55"/>
              <a:gd name="T16" fmla="*/ 1203806081 w 55"/>
              <a:gd name="T17" fmla="*/ 538542197 h 55"/>
              <a:gd name="T18" fmla="*/ 760297985 w 55"/>
              <a:gd name="T19" fmla="*/ 982043232 h 55"/>
              <a:gd name="T20" fmla="*/ 506867199 w 55"/>
              <a:gd name="T21" fmla="*/ 728613265 h 55"/>
              <a:gd name="T22" fmla="*/ 443508096 w 55"/>
              <a:gd name="T23" fmla="*/ 696936630 h 55"/>
              <a:gd name="T24" fmla="*/ 411825730 w 55"/>
              <a:gd name="T25" fmla="*/ 728613265 h 55"/>
              <a:gd name="T26" fmla="*/ 285113151 w 55"/>
              <a:gd name="T27" fmla="*/ 823648799 h 55"/>
              <a:gd name="T28" fmla="*/ 285113151 w 55"/>
              <a:gd name="T29" fmla="*/ 887007698 h 55"/>
              <a:gd name="T30" fmla="*/ 285113151 w 55"/>
              <a:gd name="T31" fmla="*/ 950366597 h 55"/>
              <a:gd name="T32" fmla="*/ 696938881 w 55"/>
              <a:gd name="T33" fmla="*/ 1362190996 h 55"/>
              <a:gd name="T34" fmla="*/ 760297985 w 55"/>
              <a:gd name="T35" fmla="*/ 1362190996 h 55"/>
              <a:gd name="T36" fmla="*/ 823657088 w 55"/>
              <a:gd name="T37" fmla="*/ 1362190996 h 55"/>
              <a:gd name="T38" fmla="*/ 1425560129 w 55"/>
              <a:gd name="T39" fmla="*/ 728613265 h 55"/>
              <a:gd name="T40" fmla="*/ 1457236866 w 55"/>
              <a:gd name="T41" fmla="*/ 696936630 h 55"/>
              <a:gd name="T42" fmla="*/ 1425560129 w 55"/>
              <a:gd name="T43" fmla="*/ 633577731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106" name="Freeform 45"/>
          <p:cNvSpPr>
            <a:spLocks noEditPoints="1"/>
          </p:cNvSpPr>
          <p:nvPr userDrawn="1"/>
        </p:nvSpPr>
        <p:spPr bwMode="auto">
          <a:xfrm>
            <a:off x="4681538" y="3398838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107" name="Freeform 45"/>
          <p:cNvSpPr>
            <a:spLocks noEditPoints="1"/>
          </p:cNvSpPr>
          <p:nvPr userDrawn="1"/>
        </p:nvSpPr>
        <p:spPr bwMode="auto">
          <a:xfrm>
            <a:off x="4681538" y="4198938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10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65988" y="1132783"/>
            <a:ext cx="3800134" cy="141577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0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11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11" name="Text Placeholder 3"/>
          <p:cNvSpPr>
            <a:spLocks noGrp="1"/>
          </p:cNvSpPr>
          <p:nvPr>
            <p:ph type="body" sz="half" idx="18"/>
          </p:nvPr>
        </p:nvSpPr>
        <p:spPr>
          <a:xfrm>
            <a:off x="758508" y="2554467"/>
            <a:ext cx="362872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12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4681208" y="1132783"/>
            <a:ext cx="3800134" cy="141577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13" name="Text Placeholder 3"/>
          <p:cNvSpPr>
            <a:spLocks noGrp="1"/>
          </p:cNvSpPr>
          <p:nvPr>
            <p:ph type="body" sz="half" idx="20"/>
          </p:nvPr>
        </p:nvSpPr>
        <p:spPr>
          <a:xfrm>
            <a:off x="4773728" y="2554467"/>
            <a:ext cx="362872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14" name="Text Placeholder 3"/>
          <p:cNvSpPr>
            <a:spLocks noGrp="1"/>
          </p:cNvSpPr>
          <p:nvPr>
            <p:ph type="body" sz="half" idx="15"/>
          </p:nvPr>
        </p:nvSpPr>
        <p:spPr>
          <a:xfrm>
            <a:off x="1053155" y="3360249"/>
            <a:ext cx="3393717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115" name="Text Placeholder 3"/>
          <p:cNvSpPr>
            <a:spLocks noGrp="1"/>
          </p:cNvSpPr>
          <p:nvPr>
            <p:ph type="body" sz="half" idx="25"/>
          </p:nvPr>
        </p:nvSpPr>
        <p:spPr>
          <a:xfrm>
            <a:off x="1053154" y="3067261"/>
            <a:ext cx="3393717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16" name="Text Placeholder 3"/>
          <p:cNvSpPr>
            <a:spLocks noGrp="1"/>
          </p:cNvSpPr>
          <p:nvPr>
            <p:ph type="body" sz="half" idx="26"/>
          </p:nvPr>
        </p:nvSpPr>
        <p:spPr>
          <a:xfrm>
            <a:off x="1053155" y="4113434"/>
            <a:ext cx="3393717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117" name="Text Placeholder 3"/>
          <p:cNvSpPr>
            <a:spLocks noGrp="1"/>
          </p:cNvSpPr>
          <p:nvPr>
            <p:ph type="body" sz="half" idx="27"/>
          </p:nvPr>
        </p:nvSpPr>
        <p:spPr>
          <a:xfrm>
            <a:off x="1053154" y="3820446"/>
            <a:ext cx="3393717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18" name="Text Placeholder 3"/>
          <p:cNvSpPr>
            <a:spLocks noGrp="1"/>
          </p:cNvSpPr>
          <p:nvPr>
            <p:ph type="body" sz="half" idx="28"/>
          </p:nvPr>
        </p:nvSpPr>
        <p:spPr>
          <a:xfrm>
            <a:off x="5068375" y="3352138"/>
            <a:ext cx="3411482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119" name="Text Placeholder 3"/>
          <p:cNvSpPr>
            <a:spLocks noGrp="1"/>
          </p:cNvSpPr>
          <p:nvPr>
            <p:ph type="body" sz="half" idx="29"/>
          </p:nvPr>
        </p:nvSpPr>
        <p:spPr>
          <a:xfrm>
            <a:off x="5068374" y="3059150"/>
            <a:ext cx="341148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20" name="Text Placeholder 3"/>
          <p:cNvSpPr>
            <a:spLocks noGrp="1"/>
          </p:cNvSpPr>
          <p:nvPr>
            <p:ph type="body" sz="half" idx="30"/>
          </p:nvPr>
        </p:nvSpPr>
        <p:spPr>
          <a:xfrm>
            <a:off x="5068375" y="4152537"/>
            <a:ext cx="3411482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121" name="Text Placeholder 3"/>
          <p:cNvSpPr>
            <a:spLocks noGrp="1"/>
          </p:cNvSpPr>
          <p:nvPr>
            <p:ph type="body" sz="half" idx="31"/>
          </p:nvPr>
        </p:nvSpPr>
        <p:spPr>
          <a:xfrm>
            <a:off x="5068374" y="3859549"/>
            <a:ext cx="341148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55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5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55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55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55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55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5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55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5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5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5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5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5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5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102" grpId="0" animBg="1"/>
      <p:bldP spid="1055103" grpId="0" animBg="1"/>
      <p:bldP spid="1055104" grpId="0" animBg="1"/>
      <p:bldP spid="1055105" grpId="0" animBg="1"/>
    </p:bldLst>
  </p:timing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1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51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512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734672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13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677356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14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620040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15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562725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66" name="Round Same Side Corner Rectangle 14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16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4044C67-C569-42CF-BEDD-3238AA08A167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168" name="Rectangle 17"/>
          <p:cNvSpPr/>
          <p:nvPr userDrawn="1"/>
        </p:nvSpPr>
        <p:spPr>
          <a:xfrm>
            <a:off x="381000" y="1185863"/>
            <a:ext cx="1600200" cy="20796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169" name="Rectangle 18"/>
          <p:cNvSpPr/>
          <p:nvPr userDrawn="1"/>
        </p:nvSpPr>
        <p:spPr>
          <a:xfrm>
            <a:off x="2085975" y="1185863"/>
            <a:ext cx="1600200" cy="20796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170" name="Rectangle 19"/>
          <p:cNvSpPr/>
          <p:nvPr userDrawn="1"/>
        </p:nvSpPr>
        <p:spPr>
          <a:xfrm>
            <a:off x="3798888" y="1185863"/>
            <a:ext cx="1600200" cy="20796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171" name="Rectangle 21"/>
          <p:cNvSpPr/>
          <p:nvPr userDrawn="1"/>
        </p:nvSpPr>
        <p:spPr>
          <a:xfrm>
            <a:off x="5495925" y="1185863"/>
            <a:ext cx="1600200" cy="20796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172" name="Rectangle 22"/>
          <p:cNvSpPr/>
          <p:nvPr userDrawn="1"/>
        </p:nvSpPr>
        <p:spPr>
          <a:xfrm>
            <a:off x="7172325" y="1185863"/>
            <a:ext cx="1600200" cy="20796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17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17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75" name="Text Placeholder 3"/>
          <p:cNvSpPr>
            <a:spLocks noGrp="1"/>
          </p:cNvSpPr>
          <p:nvPr>
            <p:ph type="body" sz="half" idx="23"/>
          </p:nvPr>
        </p:nvSpPr>
        <p:spPr>
          <a:xfrm>
            <a:off x="381001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176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381000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77" name="Text Placeholder 3"/>
          <p:cNvSpPr>
            <a:spLocks noGrp="1"/>
          </p:cNvSpPr>
          <p:nvPr>
            <p:ph type="body" sz="half" idx="34"/>
          </p:nvPr>
        </p:nvSpPr>
        <p:spPr>
          <a:xfrm>
            <a:off x="2085890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178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085889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79" name="Text Placeholder 3"/>
          <p:cNvSpPr>
            <a:spLocks noGrp="1"/>
          </p:cNvSpPr>
          <p:nvPr>
            <p:ph type="body" sz="half" idx="36"/>
          </p:nvPr>
        </p:nvSpPr>
        <p:spPr>
          <a:xfrm>
            <a:off x="3799163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180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3799162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81" name="Text Placeholder 3"/>
          <p:cNvSpPr>
            <a:spLocks noGrp="1"/>
          </p:cNvSpPr>
          <p:nvPr>
            <p:ph type="body" sz="half" idx="38"/>
          </p:nvPr>
        </p:nvSpPr>
        <p:spPr>
          <a:xfrm>
            <a:off x="5495227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182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495226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83" name="Text Placeholder 3"/>
          <p:cNvSpPr>
            <a:spLocks noGrp="1"/>
          </p:cNvSpPr>
          <p:nvPr>
            <p:ph type="body" sz="half" idx="40"/>
          </p:nvPr>
        </p:nvSpPr>
        <p:spPr>
          <a:xfrm>
            <a:off x="7171626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184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7171625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85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381000" y="3028150"/>
            <a:ext cx="8390826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5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5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55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5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55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168" grpId="0" animBg="1"/>
      <p:bldP spid="1055169" grpId="0" animBg="1"/>
      <p:bldP spid="1055170" grpId="0" animBg="1"/>
      <p:bldP spid="1055171" grpId="0" animBg="1"/>
      <p:bldP spid="1055172" grpId="0" animBg="1"/>
    </p:bldLst>
  </p:timing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65" name="Round Same Side Corner Rectangle 14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066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D37AD2D-DDCB-4E6E-BFEF-55FA3B45EBC7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067" name="Rectangle 18"/>
          <p:cNvSpPr/>
          <p:nvPr userDrawn="1"/>
        </p:nvSpPr>
        <p:spPr>
          <a:xfrm>
            <a:off x="447675" y="1225550"/>
            <a:ext cx="1600200" cy="20637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68" name="Rectangle 21"/>
          <p:cNvSpPr/>
          <p:nvPr userDrawn="1"/>
        </p:nvSpPr>
        <p:spPr>
          <a:xfrm>
            <a:off x="2108200" y="1225550"/>
            <a:ext cx="1600200" cy="20637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69" name="Rectangle 22"/>
          <p:cNvSpPr/>
          <p:nvPr userDrawn="1"/>
        </p:nvSpPr>
        <p:spPr>
          <a:xfrm>
            <a:off x="3771900" y="1225550"/>
            <a:ext cx="1600200" cy="2063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70" name="Rectangle 25"/>
          <p:cNvSpPr/>
          <p:nvPr userDrawn="1"/>
        </p:nvSpPr>
        <p:spPr>
          <a:xfrm>
            <a:off x="5429250" y="1225550"/>
            <a:ext cx="1600200" cy="2063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71" name="Rectangle 30"/>
          <p:cNvSpPr/>
          <p:nvPr userDrawn="1"/>
        </p:nvSpPr>
        <p:spPr>
          <a:xfrm>
            <a:off x="7086600" y="1225550"/>
            <a:ext cx="1600200" cy="2063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7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07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74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48375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75" name="Text Placeholder 3"/>
          <p:cNvSpPr>
            <a:spLocks noGrp="1"/>
          </p:cNvSpPr>
          <p:nvPr>
            <p:ph type="body" sz="half" idx="23"/>
          </p:nvPr>
        </p:nvSpPr>
        <p:spPr>
          <a:xfrm>
            <a:off x="448375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076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2108354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77" name="Text Placeholder 3"/>
          <p:cNvSpPr>
            <a:spLocks noGrp="1"/>
          </p:cNvSpPr>
          <p:nvPr>
            <p:ph type="body" sz="half" idx="25"/>
          </p:nvPr>
        </p:nvSpPr>
        <p:spPr>
          <a:xfrm>
            <a:off x="2108354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078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77230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79" name="Text Placeholder 3"/>
          <p:cNvSpPr>
            <a:spLocks noGrp="1"/>
          </p:cNvSpPr>
          <p:nvPr>
            <p:ph type="body" sz="half" idx="27"/>
          </p:nvPr>
        </p:nvSpPr>
        <p:spPr>
          <a:xfrm>
            <a:off x="377230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080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42865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81" name="Text Placeholder 3"/>
          <p:cNvSpPr>
            <a:spLocks noGrp="1"/>
          </p:cNvSpPr>
          <p:nvPr>
            <p:ph type="body" sz="half" idx="29"/>
          </p:nvPr>
        </p:nvSpPr>
        <p:spPr>
          <a:xfrm>
            <a:off x="542865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082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08660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83" name="Text Placeholder 3"/>
          <p:cNvSpPr>
            <a:spLocks noGrp="1"/>
          </p:cNvSpPr>
          <p:nvPr>
            <p:ph type="body" sz="half" idx="31"/>
          </p:nvPr>
        </p:nvSpPr>
        <p:spPr>
          <a:xfrm>
            <a:off x="708660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084" name="Text Placeholder 3"/>
          <p:cNvSpPr>
            <a:spLocks noGrp="1"/>
          </p:cNvSpPr>
          <p:nvPr>
            <p:ph type="body" sz="half" idx="15"/>
          </p:nvPr>
        </p:nvSpPr>
        <p:spPr>
          <a:xfrm>
            <a:off x="448375" y="3486150"/>
            <a:ext cx="8238425" cy="12192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2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5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50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55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5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55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067" grpId="0" animBg="1"/>
    </p:bldLst>
  </p:timing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22" name="Round Same Side Corner Rectangle 12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123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E04DD1B5-55DE-4133-B0DC-6877F37AD3F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124" name="Rectangle 14"/>
          <p:cNvSpPr/>
          <p:nvPr userDrawn="1"/>
        </p:nvSpPr>
        <p:spPr>
          <a:xfrm>
            <a:off x="1343025" y="108743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125" name="Rectangle 15"/>
          <p:cNvSpPr/>
          <p:nvPr userDrawn="1"/>
        </p:nvSpPr>
        <p:spPr>
          <a:xfrm>
            <a:off x="654050" y="1087438"/>
            <a:ext cx="688975" cy="83661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01</a:t>
            </a:r>
          </a:p>
        </p:txBody>
      </p:sp>
      <p:sp>
        <p:nvSpPr>
          <p:cNvPr id="1055126" name="Rectangle 16"/>
          <p:cNvSpPr/>
          <p:nvPr userDrawn="1"/>
        </p:nvSpPr>
        <p:spPr>
          <a:xfrm>
            <a:off x="1343025" y="200818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127" name="Rectangle 17"/>
          <p:cNvSpPr/>
          <p:nvPr userDrawn="1"/>
        </p:nvSpPr>
        <p:spPr>
          <a:xfrm>
            <a:off x="654050" y="2008188"/>
            <a:ext cx="688975" cy="8366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02</a:t>
            </a:r>
          </a:p>
        </p:txBody>
      </p:sp>
      <p:sp>
        <p:nvSpPr>
          <p:cNvPr id="1055128" name="Rectangle 18"/>
          <p:cNvSpPr/>
          <p:nvPr userDrawn="1"/>
        </p:nvSpPr>
        <p:spPr>
          <a:xfrm>
            <a:off x="1343025" y="2932113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129" name="Rectangle 19"/>
          <p:cNvSpPr/>
          <p:nvPr userDrawn="1"/>
        </p:nvSpPr>
        <p:spPr>
          <a:xfrm>
            <a:off x="654050" y="2932113"/>
            <a:ext cx="688975" cy="83661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03</a:t>
            </a:r>
          </a:p>
        </p:txBody>
      </p:sp>
      <p:sp>
        <p:nvSpPr>
          <p:cNvPr id="1055130" name="Rectangle 20"/>
          <p:cNvSpPr/>
          <p:nvPr userDrawn="1"/>
        </p:nvSpPr>
        <p:spPr>
          <a:xfrm>
            <a:off x="1343025" y="385603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131" name="Rectangle 21"/>
          <p:cNvSpPr/>
          <p:nvPr userDrawn="1"/>
        </p:nvSpPr>
        <p:spPr>
          <a:xfrm>
            <a:off x="654050" y="3856038"/>
            <a:ext cx="688975" cy="8366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04</a:t>
            </a:r>
          </a:p>
        </p:txBody>
      </p:sp>
      <p:sp>
        <p:nvSpPr>
          <p:cNvPr id="105513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13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34" name="Text Placeholder 3"/>
          <p:cNvSpPr>
            <a:spLocks noGrp="1"/>
          </p:cNvSpPr>
          <p:nvPr>
            <p:ph type="body" sz="half" idx="28"/>
          </p:nvPr>
        </p:nvSpPr>
        <p:spPr>
          <a:xfrm>
            <a:off x="1453168" y="1446213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135" name="Text Placeholder 3"/>
          <p:cNvSpPr>
            <a:spLocks noGrp="1"/>
          </p:cNvSpPr>
          <p:nvPr>
            <p:ph type="body" sz="half" idx="29"/>
          </p:nvPr>
        </p:nvSpPr>
        <p:spPr>
          <a:xfrm>
            <a:off x="1453167" y="115322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3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181599" y="1090708"/>
            <a:ext cx="3285925" cy="357754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37" name="Text Placeholder 3"/>
          <p:cNvSpPr>
            <a:spLocks noGrp="1"/>
          </p:cNvSpPr>
          <p:nvPr>
            <p:ph type="body" sz="half" idx="33"/>
          </p:nvPr>
        </p:nvSpPr>
        <p:spPr>
          <a:xfrm>
            <a:off x="1453168" y="236743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138" name="Text Placeholder 3"/>
          <p:cNvSpPr>
            <a:spLocks noGrp="1"/>
          </p:cNvSpPr>
          <p:nvPr>
            <p:ph type="body" sz="half" idx="34"/>
          </p:nvPr>
        </p:nvSpPr>
        <p:spPr>
          <a:xfrm>
            <a:off x="1453167" y="207445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39" name="Text Placeholder 3"/>
          <p:cNvSpPr>
            <a:spLocks noGrp="1"/>
          </p:cNvSpPr>
          <p:nvPr>
            <p:ph type="body" sz="half" idx="35"/>
          </p:nvPr>
        </p:nvSpPr>
        <p:spPr>
          <a:xfrm>
            <a:off x="1453168" y="3291463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140" name="Text Placeholder 3"/>
          <p:cNvSpPr>
            <a:spLocks noGrp="1"/>
          </p:cNvSpPr>
          <p:nvPr>
            <p:ph type="body" sz="half" idx="36"/>
          </p:nvPr>
        </p:nvSpPr>
        <p:spPr>
          <a:xfrm>
            <a:off x="1453167" y="299847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41" name="Text Placeholder 3"/>
          <p:cNvSpPr>
            <a:spLocks noGrp="1"/>
          </p:cNvSpPr>
          <p:nvPr>
            <p:ph type="body" sz="half" idx="37"/>
          </p:nvPr>
        </p:nvSpPr>
        <p:spPr>
          <a:xfrm>
            <a:off x="1453168" y="421548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142" name="Text Placeholder 3"/>
          <p:cNvSpPr>
            <a:spLocks noGrp="1"/>
          </p:cNvSpPr>
          <p:nvPr>
            <p:ph type="body" sz="half" idx="38"/>
          </p:nvPr>
        </p:nvSpPr>
        <p:spPr>
          <a:xfrm>
            <a:off x="1453167" y="392250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5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5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55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5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5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5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55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55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55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55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55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55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55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55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55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55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124" grpId="0" animBg="1"/>
      <p:bldP spid="1055125" grpId="0" animBg="1"/>
      <p:bldP spid="1055126" grpId="0" animBg="1"/>
      <p:bldP spid="1055127" grpId="0" animBg="1"/>
      <p:bldP spid="1055128" grpId="0" animBg="1"/>
      <p:bldP spid="1055129" grpId="0" animBg="1"/>
      <p:bldP spid="1055130" grpId="0" animBg="1"/>
      <p:bldP spid="1055131" grpId="0" animBg="1"/>
    </p:bldLst>
  </p:timing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01" name="Round Same Side Corner Rectangle 10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802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6BAC724-CA8B-4C15-93D1-9900170A9C9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1325" name="Group 25"/>
          <p:cNvGrpSpPr/>
          <p:nvPr userDrawn="1"/>
        </p:nvGrpSpPr>
        <p:grpSpPr bwMode="auto">
          <a:xfrm>
            <a:off x="4676775" y="2573338"/>
            <a:ext cx="3810000" cy="914400"/>
            <a:chOff x="648100" y="3562350"/>
            <a:chExt cx="3583374" cy="914400"/>
          </a:xfrm>
        </p:grpSpPr>
        <p:sp>
          <p:nvSpPr>
            <p:cNvPr id="1054803" name="Rectangle 13"/>
            <p:cNvSpPr/>
            <p:nvPr userDrawn="1"/>
          </p:nvSpPr>
          <p:spPr>
            <a:xfrm>
              <a:off x="800393" y="3562350"/>
              <a:ext cx="3431081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4804" name="Rectangle 14"/>
            <p:cNvSpPr/>
            <p:nvPr userDrawn="1"/>
          </p:nvSpPr>
          <p:spPr>
            <a:xfrm>
              <a:off x="648100" y="3562350"/>
              <a:ext cx="152293" cy="91440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1326" name="Group 25"/>
          <p:cNvGrpSpPr/>
          <p:nvPr userDrawn="1"/>
        </p:nvGrpSpPr>
        <p:grpSpPr bwMode="auto">
          <a:xfrm>
            <a:off x="4676775" y="3622675"/>
            <a:ext cx="3810000" cy="914400"/>
            <a:chOff x="648100" y="3562350"/>
            <a:chExt cx="3583374" cy="914400"/>
          </a:xfrm>
        </p:grpSpPr>
        <p:sp>
          <p:nvSpPr>
            <p:cNvPr id="1054805" name="Rectangle 20"/>
            <p:cNvSpPr/>
            <p:nvPr userDrawn="1"/>
          </p:nvSpPr>
          <p:spPr>
            <a:xfrm>
              <a:off x="800393" y="3562350"/>
              <a:ext cx="3431081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4806" name="Rectangle 21"/>
            <p:cNvSpPr/>
            <p:nvPr userDrawn="1"/>
          </p:nvSpPr>
          <p:spPr>
            <a:xfrm>
              <a:off x="648100" y="3562350"/>
              <a:ext cx="152293" cy="9144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480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7700" y="1278154"/>
            <a:ext cx="3810000" cy="32747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0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80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810" name="Text Placeholder 3"/>
          <p:cNvSpPr>
            <a:spLocks noGrp="1"/>
          </p:cNvSpPr>
          <p:nvPr>
            <p:ph type="body" sz="half" idx="16"/>
          </p:nvPr>
        </p:nvSpPr>
        <p:spPr>
          <a:xfrm>
            <a:off x="4948442" y="297161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811" name="Text Placeholder 3"/>
          <p:cNvSpPr>
            <a:spLocks noGrp="1"/>
          </p:cNvSpPr>
          <p:nvPr>
            <p:ph type="body" sz="half" idx="25"/>
          </p:nvPr>
        </p:nvSpPr>
        <p:spPr>
          <a:xfrm>
            <a:off x="4948441" y="267863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812" name="Text Placeholder 3"/>
          <p:cNvSpPr>
            <a:spLocks noGrp="1"/>
          </p:cNvSpPr>
          <p:nvPr>
            <p:ph type="body" sz="half" idx="26"/>
          </p:nvPr>
        </p:nvSpPr>
        <p:spPr>
          <a:xfrm>
            <a:off x="4704523" y="1571141"/>
            <a:ext cx="3782252" cy="850013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813" name="Text Placeholder 3"/>
          <p:cNvSpPr>
            <a:spLocks noGrp="1"/>
          </p:cNvSpPr>
          <p:nvPr>
            <p:ph type="body" sz="half" idx="27"/>
          </p:nvPr>
        </p:nvSpPr>
        <p:spPr>
          <a:xfrm>
            <a:off x="4704522" y="1278154"/>
            <a:ext cx="378225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814" name="Text Placeholder 3"/>
          <p:cNvSpPr>
            <a:spLocks noGrp="1"/>
          </p:cNvSpPr>
          <p:nvPr>
            <p:ph type="body" sz="half" idx="28"/>
          </p:nvPr>
        </p:nvSpPr>
        <p:spPr>
          <a:xfrm>
            <a:off x="4948442" y="4021355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815" name="Text Placeholder 3"/>
          <p:cNvSpPr>
            <a:spLocks noGrp="1"/>
          </p:cNvSpPr>
          <p:nvPr>
            <p:ph type="body" sz="half" idx="29"/>
          </p:nvPr>
        </p:nvSpPr>
        <p:spPr>
          <a:xfrm>
            <a:off x="4948441" y="3728367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50" name="Round Same Side Corner Rectangle 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651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A12A891-97FA-423C-9D87-31885F3D3C56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652" name="Rectangle 14"/>
          <p:cNvSpPr/>
          <p:nvPr userDrawn="1"/>
        </p:nvSpPr>
        <p:spPr>
          <a:xfrm>
            <a:off x="428625" y="1147763"/>
            <a:ext cx="4086225" cy="18621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53" name="Rectangle 15"/>
          <p:cNvSpPr/>
          <p:nvPr userDrawn="1"/>
        </p:nvSpPr>
        <p:spPr>
          <a:xfrm>
            <a:off x="4606925" y="1147763"/>
            <a:ext cx="4084638" cy="18621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5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65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5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29124" y="3009254"/>
            <a:ext cx="4085123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57" name="Text Placeholder 3"/>
          <p:cNvSpPr>
            <a:spLocks noGrp="1"/>
          </p:cNvSpPr>
          <p:nvPr>
            <p:ph type="body" sz="half" idx="22"/>
          </p:nvPr>
        </p:nvSpPr>
        <p:spPr>
          <a:xfrm>
            <a:off x="558246" y="1539366"/>
            <a:ext cx="384169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658" name="Text Placeholder 3"/>
          <p:cNvSpPr>
            <a:spLocks noGrp="1"/>
          </p:cNvSpPr>
          <p:nvPr>
            <p:ph type="body" sz="half" idx="23"/>
          </p:nvPr>
        </p:nvSpPr>
        <p:spPr>
          <a:xfrm>
            <a:off x="558246" y="1273894"/>
            <a:ext cx="384169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659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606502" y="3009254"/>
            <a:ext cx="4085123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60" name="Text Placeholder 3"/>
          <p:cNvSpPr>
            <a:spLocks noGrp="1"/>
          </p:cNvSpPr>
          <p:nvPr>
            <p:ph type="body" sz="half" idx="34"/>
          </p:nvPr>
        </p:nvSpPr>
        <p:spPr>
          <a:xfrm>
            <a:off x="4735624" y="1539366"/>
            <a:ext cx="384169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661" name="Text Placeholder 3"/>
          <p:cNvSpPr>
            <a:spLocks noGrp="1"/>
          </p:cNvSpPr>
          <p:nvPr>
            <p:ph type="body" sz="half" idx="35"/>
          </p:nvPr>
        </p:nvSpPr>
        <p:spPr>
          <a:xfrm>
            <a:off x="4735624" y="1273894"/>
            <a:ext cx="384169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5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5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652" grpId="0" animBg="1"/>
      <p:bldP spid="1055653" grpId="0" animBg="1"/>
    </p:bldLst>
  </p:timing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8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98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8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48374" y="3127238"/>
            <a:ext cx="8238425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84" name="Text Placeholder 3"/>
          <p:cNvSpPr>
            <a:spLocks noGrp="1"/>
          </p:cNvSpPr>
          <p:nvPr>
            <p:ph type="body" sz="half" idx="22"/>
          </p:nvPr>
        </p:nvSpPr>
        <p:spPr>
          <a:xfrm>
            <a:off x="445175" y="1531562"/>
            <a:ext cx="4050625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985" name="Text Placeholder 3"/>
          <p:cNvSpPr>
            <a:spLocks noGrp="1"/>
          </p:cNvSpPr>
          <p:nvPr>
            <p:ph type="body" sz="half" idx="23"/>
          </p:nvPr>
        </p:nvSpPr>
        <p:spPr>
          <a:xfrm>
            <a:off x="445175" y="1236594"/>
            <a:ext cx="405062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986" name="Text Placeholder 3"/>
          <p:cNvSpPr>
            <a:spLocks noGrp="1"/>
          </p:cNvSpPr>
          <p:nvPr>
            <p:ph type="body" sz="half" idx="33"/>
          </p:nvPr>
        </p:nvSpPr>
        <p:spPr>
          <a:xfrm>
            <a:off x="4648201" y="1531562"/>
            <a:ext cx="403860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987" name="Text Placeholder 3"/>
          <p:cNvSpPr>
            <a:spLocks noGrp="1"/>
          </p:cNvSpPr>
          <p:nvPr>
            <p:ph type="body" sz="half" idx="34"/>
          </p:nvPr>
        </p:nvSpPr>
        <p:spPr>
          <a:xfrm>
            <a:off x="4648201" y="1236594"/>
            <a:ext cx="40386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0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40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0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57725" y="1132776"/>
            <a:ext cx="2466475" cy="1148414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04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57725" y="2380050"/>
            <a:ext cx="2466475" cy="114841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05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7726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406" name="Text Placeholder 3"/>
          <p:cNvSpPr>
            <a:spLocks noGrp="1"/>
          </p:cNvSpPr>
          <p:nvPr>
            <p:ph type="body" sz="half" idx="27"/>
          </p:nvPr>
        </p:nvSpPr>
        <p:spPr>
          <a:xfrm>
            <a:off x="657725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07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3331744" y="1132776"/>
            <a:ext cx="2466475" cy="1148414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08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3331744" y="2380050"/>
            <a:ext cx="2466475" cy="1148414"/>
          </a:xfrm>
          <a:prstGeom prst="rect">
            <a:avLst/>
          </a:prstGeom>
          <a:solidFill>
            <a:schemeClr val="accent5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09" name="Text Placeholder 3"/>
          <p:cNvSpPr>
            <a:spLocks noGrp="1"/>
          </p:cNvSpPr>
          <p:nvPr>
            <p:ph type="body" sz="half" idx="28"/>
          </p:nvPr>
        </p:nvSpPr>
        <p:spPr>
          <a:xfrm>
            <a:off x="3327734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410" name="Text Placeholder 3"/>
          <p:cNvSpPr>
            <a:spLocks noGrp="1"/>
          </p:cNvSpPr>
          <p:nvPr>
            <p:ph type="body" sz="half" idx="29"/>
          </p:nvPr>
        </p:nvSpPr>
        <p:spPr>
          <a:xfrm>
            <a:off x="3327733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11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6005763" y="1132776"/>
            <a:ext cx="2466475" cy="114841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12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6005763" y="2380050"/>
            <a:ext cx="2466475" cy="1148414"/>
          </a:xfrm>
          <a:prstGeom prst="rect">
            <a:avLst/>
          </a:prstGeom>
          <a:solidFill>
            <a:schemeClr val="accent6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13" name="Text Placeholder 3"/>
          <p:cNvSpPr>
            <a:spLocks noGrp="1"/>
          </p:cNvSpPr>
          <p:nvPr>
            <p:ph type="body" sz="half" idx="30"/>
          </p:nvPr>
        </p:nvSpPr>
        <p:spPr>
          <a:xfrm>
            <a:off x="6005764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414" name="Text Placeholder 3"/>
          <p:cNvSpPr>
            <a:spLocks noGrp="1"/>
          </p:cNvSpPr>
          <p:nvPr>
            <p:ph type="body" sz="half" idx="31"/>
          </p:nvPr>
        </p:nvSpPr>
        <p:spPr>
          <a:xfrm>
            <a:off x="6005763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6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86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6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57725" y="1132776"/>
            <a:ext cx="3806120" cy="1148414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6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57725" y="2380050"/>
            <a:ext cx="3806120" cy="1148414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66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7726" y="3977263"/>
            <a:ext cx="3812308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867" name="Text Placeholder 3"/>
          <p:cNvSpPr>
            <a:spLocks noGrp="1"/>
          </p:cNvSpPr>
          <p:nvPr>
            <p:ph type="body" sz="half" idx="27"/>
          </p:nvPr>
        </p:nvSpPr>
        <p:spPr>
          <a:xfrm>
            <a:off x="657725" y="3684275"/>
            <a:ext cx="381230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68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4682763" y="1132776"/>
            <a:ext cx="3806120" cy="114841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69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4682763" y="2380050"/>
            <a:ext cx="3806120" cy="114841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70" name="Text Placeholder 3"/>
          <p:cNvSpPr>
            <a:spLocks noGrp="1"/>
          </p:cNvSpPr>
          <p:nvPr>
            <p:ph type="body" sz="half" idx="30"/>
          </p:nvPr>
        </p:nvSpPr>
        <p:spPr>
          <a:xfrm>
            <a:off x="4682764" y="3977263"/>
            <a:ext cx="3812308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871" name="Text Placeholder 3"/>
          <p:cNvSpPr>
            <a:spLocks noGrp="1"/>
          </p:cNvSpPr>
          <p:nvPr>
            <p:ph type="body" sz="half" idx="31"/>
          </p:nvPr>
        </p:nvSpPr>
        <p:spPr>
          <a:xfrm>
            <a:off x="4682763" y="3684275"/>
            <a:ext cx="381230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24" name="Round Same Side Corner Rectangle 1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325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104BDD6-1406-4CEE-9B2A-428D3E9524D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326" name="Rectangle 21"/>
          <p:cNvSpPr/>
          <p:nvPr userDrawn="1"/>
        </p:nvSpPr>
        <p:spPr>
          <a:xfrm>
            <a:off x="542925" y="1839913"/>
            <a:ext cx="1905000" cy="2760662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27" name="Rectangle 22"/>
          <p:cNvSpPr/>
          <p:nvPr userDrawn="1"/>
        </p:nvSpPr>
        <p:spPr>
          <a:xfrm>
            <a:off x="2590800" y="1839913"/>
            <a:ext cx="1905000" cy="2760662"/>
          </a:xfrm>
          <a:prstGeom prst="rect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28" name="Rectangle 23"/>
          <p:cNvSpPr/>
          <p:nvPr userDrawn="1"/>
        </p:nvSpPr>
        <p:spPr>
          <a:xfrm>
            <a:off x="4648200" y="1839913"/>
            <a:ext cx="1905000" cy="2760662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29" name="Rectangle 24"/>
          <p:cNvSpPr/>
          <p:nvPr userDrawn="1"/>
        </p:nvSpPr>
        <p:spPr>
          <a:xfrm>
            <a:off x="6711950" y="1839913"/>
            <a:ext cx="1905000" cy="2760662"/>
          </a:xfrm>
          <a:prstGeom prst="rect">
            <a:avLst/>
          </a:prstGeom>
          <a:solidFill>
            <a:schemeClr val="accent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367" name="Group 12"/>
          <p:cNvGrpSpPr/>
          <p:nvPr userDrawn="1"/>
        </p:nvGrpSpPr>
        <p:grpSpPr bwMode="auto">
          <a:xfrm>
            <a:off x="542925" y="1436688"/>
            <a:ext cx="1905000" cy="403225"/>
            <a:chOff x="609600" y="1276350"/>
            <a:chExt cx="1905000" cy="403331"/>
          </a:xfrm>
        </p:grpSpPr>
        <p:sp>
          <p:nvSpPr>
            <p:cNvPr id="1055330" name="Rectangle 26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5331" name="Isosceles Triangle 28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1368" name="Group 20"/>
          <p:cNvGrpSpPr/>
          <p:nvPr userDrawn="1"/>
        </p:nvGrpSpPr>
        <p:grpSpPr bwMode="auto">
          <a:xfrm>
            <a:off x="2590800" y="1436688"/>
            <a:ext cx="1905000" cy="403225"/>
            <a:chOff x="609600" y="1276350"/>
            <a:chExt cx="1905000" cy="403331"/>
          </a:xfrm>
        </p:grpSpPr>
        <p:sp>
          <p:nvSpPr>
            <p:cNvPr id="1055332" name="Rectangle 32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5333" name="Isosceles Triangle 33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1369" name="Group 34"/>
          <p:cNvGrpSpPr/>
          <p:nvPr userDrawn="1"/>
        </p:nvGrpSpPr>
        <p:grpSpPr bwMode="auto">
          <a:xfrm>
            <a:off x="4648200" y="1436688"/>
            <a:ext cx="1905000" cy="403225"/>
            <a:chOff x="609600" y="1276350"/>
            <a:chExt cx="1905000" cy="403331"/>
          </a:xfrm>
        </p:grpSpPr>
        <p:sp>
          <p:nvSpPr>
            <p:cNvPr id="1055334" name="Rectangle 35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5335" name="Isosceles Triangle 39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1370" name="Group 39"/>
          <p:cNvGrpSpPr/>
          <p:nvPr userDrawn="1"/>
        </p:nvGrpSpPr>
        <p:grpSpPr bwMode="auto">
          <a:xfrm>
            <a:off x="6711950" y="1436688"/>
            <a:ext cx="1905000" cy="403225"/>
            <a:chOff x="609600" y="1276350"/>
            <a:chExt cx="1905000" cy="403331"/>
          </a:xfrm>
        </p:grpSpPr>
        <p:sp>
          <p:nvSpPr>
            <p:cNvPr id="1055336" name="Rectangle 41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5337" name="Isosceles Triangle 42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33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9144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39" name="Text Placeholder 3"/>
          <p:cNvSpPr>
            <a:spLocks noGrp="1"/>
          </p:cNvSpPr>
          <p:nvPr>
            <p:ph type="body" sz="half" idx="16"/>
          </p:nvPr>
        </p:nvSpPr>
        <p:spPr>
          <a:xfrm>
            <a:off x="638175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40" name="Text Placeholder 3"/>
          <p:cNvSpPr>
            <a:spLocks noGrp="1"/>
          </p:cNvSpPr>
          <p:nvPr>
            <p:ph type="body" sz="half" idx="17"/>
          </p:nvPr>
        </p:nvSpPr>
        <p:spPr>
          <a:xfrm>
            <a:off x="638175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34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9718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42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86050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43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86050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344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0292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45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43450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46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43450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347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70866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48" name="Text Placeholder 3"/>
          <p:cNvSpPr>
            <a:spLocks noGrp="1"/>
          </p:cNvSpPr>
          <p:nvPr>
            <p:ph type="body" sz="half" idx="25"/>
          </p:nvPr>
        </p:nvSpPr>
        <p:spPr>
          <a:xfrm>
            <a:off x="6807176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49" name="Text Placeholder 3"/>
          <p:cNvSpPr>
            <a:spLocks noGrp="1"/>
          </p:cNvSpPr>
          <p:nvPr>
            <p:ph type="body" sz="half" idx="26"/>
          </p:nvPr>
        </p:nvSpPr>
        <p:spPr>
          <a:xfrm>
            <a:off x="6807176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35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35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52" name="Text Placeholder 3"/>
          <p:cNvSpPr>
            <a:spLocks noGrp="1"/>
          </p:cNvSpPr>
          <p:nvPr>
            <p:ph type="body" sz="half" idx="27"/>
          </p:nvPr>
        </p:nvSpPr>
        <p:spPr>
          <a:xfrm>
            <a:off x="638175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53" name="Text Placeholder 3"/>
          <p:cNvSpPr>
            <a:spLocks noGrp="1"/>
          </p:cNvSpPr>
          <p:nvPr>
            <p:ph type="body" sz="half" idx="28"/>
          </p:nvPr>
        </p:nvSpPr>
        <p:spPr>
          <a:xfrm>
            <a:off x="2686050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54" name="Text Placeholder 3"/>
          <p:cNvSpPr>
            <a:spLocks noGrp="1"/>
          </p:cNvSpPr>
          <p:nvPr>
            <p:ph type="body" sz="half" idx="29"/>
          </p:nvPr>
        </p:nvSpPr>
        <p:spPr>
          <a:xfrm>
            <a:off x="4743450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55" name="Text Placeholder 3"/>
          <p:cNvSpPr>
            <a:spLocks noGrp="1"/>
          </p:cNvSpPr>
          <p:nvPr>
            <p:ph type="body" sz="half" idx="30"/>
          </p:nvPr>
        </p:nvSpPr>
        <p:spPr>
          <a:xfrm>
            <a:off x="6807176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5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55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5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5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326" grpId="0" animBg="1"/>
      <p:bldP spid="1055327" grpId="0" animBg="1"/>
      <p:bldP spid="1055328" grpId="0" animBg="1"/>
      <p:bldP spid="1055329" grpId="0" animBg="1"/>
    </p:bldLst>
  </p:timing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92" name="Round Same Side Corner Rectangle 1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193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6932563-2B0D-42D6-B704-A1D1E183848F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194" name="Oval 13"/>
          <p:cNvSpPr/>
          <p:nvPr userDrawn="1"/>
        </p:nvSpPr>
        <p:spPr>
          <a:xfrm>
            <a:off x="2733675" y="165735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195" name="Freeform 104"/>
          <p:cNvSpPr>
            <a:spLocks noEditPoints="1"/>
          </p:cNvSpPr>
          <p:nvPr userDrawn="1"/>
        </p:nvSpPr>
        <p:spPr bwMode="auto">
          <a:xfrm>
            <a:off x="1624013" y="3184525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196" name="Freeform 154"/>
          <p:cNvSpPr/>
          <p:nvPr userDrawn="1"/>
        </p:nvSpPr>
        <p:spPr bwMode="auto">
          <a:xfrm>
            <a:off x="1897063" y="3203575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197" name="Freeform 188"/>
          <p:cNvSpPr/>
          <p:nvPr userDrawn="1"/>
        </p:nvSpPr>
        <p:spPr bwMode="auto">
          <a:xfrm>
            <a:off x="2163763" y="3190875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198" name="Freeform 65"/>
          <p:cNvSpPr>
            <a:spLocks noEditPoints="1"/>
          </p:cNvSpPr>
          <p:nvPr userDrawn="1"/>
        </p:nvSpPr>
        <p:spPr bwMode="auto">
          <a:xfrm>
            <a:off x="2432050" y="3181350"/>
            <a:ext cx="206375" cy="217488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199" name="Oval 18"/>
          <p:cNvSpPr/>
          <p:nvPr userDrawn="1"/>
        </p:nvSpPr>
        <p:spPr>
          <a:xfrm>
            <a:off x="4579938" y="165735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200" name="Freeform 104"/>
          <p:cNvSpPr>
            <a:spLocks noEditPoints="1"/>
          </p:cNvSpPr>
          <p:nvPr userDrawn="1"/>
        </p:nvSpPr>
        <p:spPr bwMode="auto">
          <a:xfrm>
            <a:off x="6416675" y="3184525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201" name="Freeform 154"/>
          <p:cNvSpPr/>
          <p:nvPr userDrawn="1"/>
        </p:nvSpPr>
        <p:spPr bwMode="auto">
          <a:xfrm>
            <a:off x="6689725" y="3203575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202" name="Freeform 188"/>
          <p:cNvSpPr/>
          <p:nvPr userDrawn="1"/>
        </p:nvSpPr>
        <p:spPr bwMode="auto">
          <a:xfrm>
            <a:off x="6956425" y="3190875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203" name="Freeform 65"/>
          <p:cNvSpPr>
            <a:spLocks noEditPoints="1"/>
          </p:cNvSpPr>
          <p:nvPr userDrawn="1"/>
        </p:nvSpPr>
        <p:spPr bwMode="auto">
          <a:xfrm>
            <a:off x="7224713" y="3181350"/>
            <a:ext cx="206375" cy="217488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cxnSp>
        <p:nvCxnSpPr>
          <p:cNvPr id="3145987" name="Straight Connector 26"/>
          <p:cNvCxnSpPr>
            <a:cxnSpLocks/>
          </p:cNvCxnSpPr>
          <p:nvPr userDrawn="1"/>
        </p:nvCxnSpPr>
        <p:spPr>
          <a:xfrm rot="10800000">
            <a:off x="1758950" y="1389063"/>
            <a:ext cx="2546350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88" name="Straight Connector 27"/>
          <p:cNvCxnSpPr>
            <a:cxnSpLocks/>
          </p:cNvCxnSpPr>
          <p:nvPr userDrawn="1"/>
        </p:nvCxnSpPr>
        <p:spPr>
          <a:xfrm rot="10800000">
            <a:off x="4838700" y="1390650"/>
            <a:ext cx="2536825" cy="31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57" name="Group 28"/>
          <p:cNvGrpSpPr/>
          <p:nvPr userDrawn="1"/>
        </p:nvGrpSpPr>
        <p:grpSpPr bwMode="auto">
          <a:xfrm>
            <a:off x="4305300" y="1123950"/>
            <a:ext cx="533400" cy="533400"/>
            <a:chOff x="4305300" y="1123950"/>
            <a:chExt cx="533400" cy="533400"/>
          </a:xfrm>
        </p:grpSpPr>
        <p:sp>
          <p:nvSpPr>
            <p:cNvPr id="1055204" name="Freeform 109"/>
            <p:cNvSpPr>
              <a:spLocks noEditPoints="1"/>
            </p:cNvSpPr>
            <p:nvPr userDrawn="1"/>
          </p:nvSpPr>
          <p:spPr bwMode="auto">
            <a:xfrm>
              <a:off x="4427538" y="1187450"/>
              <a:ext cx="288925" cy="32543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205" name="Oval 31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20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20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08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812380" y="173591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09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1000" y="1823852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10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1000" y="2409826"/>
            <a:ext cx="2248039" cy="6953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211" name="Text Placeholder 3"/>
          <p:cNvSpPr>
            <a:spLocks noGrp="1"/>
          </p:cNvSpPr>
          <p:nvPr>
            <p:ph type="body" sz="half" idx="30"/>
          </p:nvPr>
        </p:nvSpPr>
        <p:spPr>
          <a:xfrm>
            <a:off x="381000" y="2116839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12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657725" y="173591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13" name="Text Placeholder 3"/>
          <p:cNvSpPr>
            <a:spLocks noGrp="1"/>
          </p:cNvSpPr>
          <p:nvPr>
            <p:ph type="body" sz="half" idx="32"/>
          </p:nvPr>
        </p:nvSpPr>
        <p:spPr>
          <a:xfrm>
            <a:off x="6410325" y="1823852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14" name="Text Placeholder 3"/>
          <p:cNvSpPr>
            <a:spLocks noGrp="1"/>
          </p:cNvSpPr>
          <p:nvPr>
            <p:ph type="body" sz="half" idx="33"/>
          </p:nvPr>
        </p:nvSpPr>
        <p:spPr>
          <a:xfrm>
            <a:off x="6410325" y="2409826"/>
            <a:ext cx="2352675" cy="6953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215" name="Text Placeholder 3"/>
          <p:cNvSpPr>
            <a:spLocks noGrp="1"/>
          </p:cNvSpPr>
          <p:nvPr>
            <p:ph type="body" sz="half" idx="34"/>
          </p:nvPr>
        </p:nvSpPr>
        <p:spPr>
          <a:xfrm>
            <a:off x="6410325" y="2116839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45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45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5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5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5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5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5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5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5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5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5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51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51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5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5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5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5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5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5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5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5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5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5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5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5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5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55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5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55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5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5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5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194" grpId="0" animBg="1"/>
      <p:bldP spid="1055195" grpId="0" animBg="1"/>
      <p:bldP spid="1055196" grpId="0" animBg="1"/>
      <p:bldP spid="1055199" grpId="0" animBg="1"/>
      <p:bldP spid="1055200" grpId="0" animBg="1"/>
      <p:bldP spid="1055201" grpId="0" animBg="1"/>
    </p:bldLst>
  </p:timing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19" name="Round Same Side Corner Rectangle 1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22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2F1F423-4974-4B3E-BEA8-95BFA1B4414C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221" name="Oval 21"/>
          <p:cNvSpPr/>
          <p:nvPr userDrawn="1"/>
        </p:nvSpPr>
        <p:spPr>
          <a:xfrm>
            <a:off x="2795588" y="1446213"/>
            <a:ext cx="1590675" cy="15890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222" name="Freeform 104"/>
          <p:cNvSpPr>
            <a:spLocks noEditPoints="1"/>
          </p:cNvSpPr>
          <p:nvPr userDrawn="1"/>
        </p:nvSpPr>
        <p:spPr bwMode="auto">
          <a:xfrm>
            <a:off x="1624013" y="2738438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223" name="Freeform 154"/>
          <p:cNvSpPr/>
          <p:nvPr userDrawn="1"/>
        </p:nvSpPr>
        <p:spPr bwMode="auto">
          <a:xfrm>
            <a:off x="1897063" y="2757488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224" name="Freeform 188"/>
          <p:cNvSpPr/>
          <p:nvPr userDrawn="1"/>
        </p:nvSpPr>
        <p:spPr bwMode="auto">
          <a:xfrm>
            <a:off x="2163763" y="2744788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225" name="Freeform 65"/>
          <p:cNvSpPr>
            <a:spLocks noEditPoints="1"/>
          </p:cNvSpPr>
          <p:nvPr userDrawn="1"/>
        </p:nvSpPr>
        <p:spPr bwMode="auto">
          <a:xfrm>
            <a:off x="2432050" y="2735263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226" name="Oval 30"/>
          <p:cNvSpPr/>
          <p:nvPr userDrawn="1"/>
        </p:nvSpPr>
        <p:spPr>
          <a:xfrm>
            <a:off x="4641850" y="1446213"/>
            <a:ext cx="1589088" cy="15890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227" name="Freeform 104"/>
          <p:cNvSpPr>
            <a:spLocks noEditPoints="1"/>
          </p:cNvSpPr>
          <p:nvPr userDrawn="1"/>
        </p:nvSpPr>
        <p:spPr bwMode="auto">
          <a:xfrm>
            <a:off x="6416675" y="2738438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228" name="Freeform 154"/>
          <p:cNvSpPr/>
          <p:nvPr userDrawn="1"/>
        </p:nvSpPr>
        <p:spPr bwMode="auto">
          <a:xfrm>
            <a:off x="6689725" y="2757488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229" name="Freeform 188"/>
          <p:cNvSpPr/>
          <p:nvPr userDrawn="1"/>
        </p:nvSpPr>
        <p:spPr bwMode="auto">
          <a:xfrm>
            <a:off x="6956425" y="2744788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230" name="Freeform 65"/>
          <p:cNvSpPr>
            <a:spLocks noEditPoints="1"/>
          </p:cNvSpPr>
          <p:nvPr userDrawn="1"/>
        </p:nvSpPr>
        <p:spPr bwMode="auto">
          <a:xfrm>
            <a:off x="7224713" y="2735263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cxnSp>
        <p:nvCxnSpPr>
          <p:cNvPr id="3145989" name="Straight Connector 43"/>
          <p:cNvCxnSpPr>
            <a:cxnSpLocks/>
          </p:cNvCxnSpPr>
          <p:nvPr userDrawn="1"/>
        </p:nvCxnSpPr>
        <p:spPr>
          <a:xfrm rot="10800000">
            <a:off x="1758950" y="1228725"/>
            <a:ext cx="254635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90" name="Straight Connector 44"/>
          <p:cNvCxnSpPr>
            <a:cxnSpLocks/>
          </p:cNvCxnSpPr>
          <p:nvPr userDrawn="1"/>
        </p:nvCxnSpPr>
        <p:spPr>
          <a:xfrm rot="10800000">
            <a:off x="4838700" y="1228725"/>
            <a:ext cx="2536825" cy="31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60" name="Group 62"/>
          <p:cNvGrpSpPr/>
          <p:nvPr userDrawn="1"/>
        </p:nvGrpSpPr>
        <p:grpSpPr bwMode="auto">
          <a:xfrm>
            <a:off x="4305300" y="962025"/>
            <a:ext cx="533400" cy="533400"/>
            <a:chOff x="4305300" y="1123950"/>
            <a:chExt cx="533400" cy="533400"/>
          </a:xfrm>
        </p:grpSpPr>
        <p:sp>
          <p:nvSpPr>
            <p:cNvPr id="1055231" name="Freeform 109"/>
            <p:cNvSpPr>
              <a:spLocks noEditPoints="1"/>
            </p:cNvSpPr>
            <p:nvPr userDrawn="1"/>
          </p:nvSpPr>
          <p:spPr bwMode="auto">
            <a:xfrm>
              <a:off x="4427538" y="1187450"/>
              <a:ext cx="288925" cy="32543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232" name="Oval 4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233" name="Oval 51"/>
          <p:cNvSpPr/>
          <p:nvPr userDrawn="1"/>
        </p:nvSpPr>
        <p:spPr>
          <a:xfrm>
            <a:off x="2795588" y="3117850"/>
            <a:ext cx="1590675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234" name="Freeform 104"/>
          <p:cNvSpPr>
            <a:spLocks noEditPoints="1"/>
          </p:cNvSpPr>
          <p:nvPr userDrawn="1"/>
        </p:nvSpPr>
        <p:spPr bwMode="auto">
          <a:xfrm>
            <a:off x="1624013" y="4424363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235" name="Freeform 154"/>
          <p:cNvSpPr/>
          <p:nvPr userDrawn="1"/>
        </p:nvSpPr>
        <p:spPr bwMode="auto">
          <a:xfrm>
            <a:off x="1897063" y="4443413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236" name="Freeform 188"/>
          <p:cNvSpPr/>
          <p:nvPr userDrawn="1"/>
        </p:nvSpPr>
        <p:spPr bwMode="auto">
          <a:xfrm>
            <a:off x="2163763" y="4430713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237" name="Freeform 65"/>
          <p:cNvSpPr>
            <a:spLocks noEditPoints="1"/>
          </p:cNvSpPr>
          <p:nvPr userDrawn="1"/>
        </p:nvSpPr>
        <p:spPr bwMode="auto">
          <a:xfrm>
            <a:off x="2432050" y="4421188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238" name="Oval 59"/>
          <p:cNvSpPr/>
          <p:nvPr userDrawn="1"/>
        </p:nvSpPr>
        <p:spPr>
          <a:xfrm>
            <a:off x="4641850" y="311785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239" name="Freeform 104"/>
          <p:cNvSpPr>
            <a:spLocks noEditPoints="1"/>
          </p:cNvSpPr>
          <p:nvPr userDrawn="1"/>
        </p:nvSpPr>
        <p:spPr bwMode="auto">
          <a:xfrm>
            <a:off x="6416675" y="4424363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240" name="Freeform 154"/>
          <p:cNvSpPr/>
          <p:nvPr userDrawn="1"/>
        </p:nvSpPr>
        <p:spPr bwMode="auto">
          <a:xfrm>
            <a:off x="6689725" y="4443413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5241" name="Freeform 188"/>
          <p:cNvSpPr/>
          <p:nvPr userDrawn="1"/>
        </p:nvSpPr>
        <p:spPr bwMode="auto">
          <a:xfrm>
            <a:off x="6956425" y="4430713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242" name="Freeform 65"/>
          <p:cNvSpPr>
            <a:spLocks noEditPoints="1"/>
          </p:cNvSpPr>
          <p:nvPr userDrawn="1"/>
        </p:nvSpPr>
        <p:spPr bwMode="auto">
          <a:xfrm>
            <a:off x="7224713" y="4421188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524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24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4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869065" y="1518611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46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1000" y="1549862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47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1000" y="2135836"/>
            <a:ext cx="2248039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248" name="Text Placeholder 3"/>
          <p:cNvSpPr>
            <a:spLocks noGrp="1"/>
          </p:cNvSpPr>
          <p:nvPr>
            <p:ph type="body" sz="half" idx="30"/>
          </p:nvPr>
        </p:nvSpPr>
        <p:spPr>
          <a:xfrm>
            <a:off x="381000" y="1842849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49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714410" y="1518611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50" name="Text Placeholder 3"/>
          <p:cNvSpPr>
            <a:spLocks noGrp="1"/>
          </p:cNvSpPr>
          <p:nvPr>
            <p:ph type="body" sz="half" idx="32"/>
          </p:nvPr>
        </p:nvSpPr>
        <p:spPr>
          <a:xfrm>
            <a:off x="6410325" y="1549862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51" name="Text Placeholder 3"/>
          <p:cNvSpPr>
            <a:spLocks noGrp="1"/>
          </p:cNvSpPr>
          <p:nvPr>
            <p:ph type="body" sz="half" idx="33"/>
          </p:nvPr>
        </p:nvSpPr>
        <p:spPr>
          <a:xfrm>
            <a:off x="6410325" y="2135836"/>
            <a:ext cx="2352675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252" name="Text Placeholder 3"/>
          <p:cNvSpPr>
            <a:spLocks noGrp="1"/>
          </p:cNvSpPr>
          <p:nvPr>
            <p:ph type="body" sz="half" idx="34"/>
          </p:nvPr>
        </p:nvSpPr>
        <p:spPr>
          <a:xfrm>
            <a:off x="6410325" y="1842849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53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69065" y="3190257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54" name="Text Placeholder 3"/>
          <p:cNvSpPr>
            <a:spLocks noGrp="1"/>
          </p:cNvSpPr>
          <p:nvPr>
            <p:ph type="body" sz="half" idx="36"/>
          </p:nvPr>
        </p:nvSpPr>
        <p:spPr>
          <a:xfrm>
            <a:off x="381000" y="3221508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55" name="Text Placeholder 3"/>
          <p:cNvSpPr>
            <a:spLocks noGrp="1"/>
          </p:cNvSpPr>
          <p:nvPr>
            <p:ph type="body" sz="half" idx="37"/>
          </p:nvPr>
        </p:nvSpPr>
        <p:spPr>
          <a:xfrm>
            <a:off x="381000" y="3807482"/>
            <a:ext cx="2248039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256" name="Text Placeholder 3"/>
          <p:cNvSpPr>
            <a:spLocks noGrp="1"/>
          </p:cNvSpPr>
          <p:nvPr>
            <p:ph type="body" sz="half" idx="38"/>
          </p:nvPr>
        </p:nvSpPr>
        <p:spPr>
          <a:xfrm>
            <a:off x="381000" y="3514495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57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714410" y="3190257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58" name="Text Placeholder 3"/>
          <p:cNvSpPr>
            <a:spLocks noGrp="1"/>
          </p:cNvSpPr>
          <p:nvPr>
            <p:ph type="body" sz="half" idx="40"/>
          </p:nvPr>
        </p:nvSpPr>
        <p:spPr>
          <a:xfrm>
            <a:off x="6410325" y="3221508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59" name="Text Placeholder 3"/>
          <p:cNvSpPr>
            <a:spLocks noGrp="1"/>
          </p:cNvSpPr>
          <p:nvPr>
            <p:ph type="body" sz="half" idx="41"/>
          </p:nvPr>
        </p:nvSpPr>
        <p:spPr>
          <a:xfrm>
            <a:off x="6410325" y="3807482"/>
            <a:ext cx="2352675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260" name="Text Placeholder 3"/>
          <p:cNvSpPr>
            <a:spLocks noGrp="1"/>
          </p:cNvSpPr>
          <p:nvPr>
            <p:ph type="body" sz="half" idx="42"/>
          </p:nvPr>
        </p:nvSpPr>
        <p:spPr>
          <a:xfrm>
            <a:off x="6410325" y="3514495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45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45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52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52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5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5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5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5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5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5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5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5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5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5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5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5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5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5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5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5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52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52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5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52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52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5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55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5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55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5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5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5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500"/>
                            </p:stCondLst>
                            <p:childTnLst>
                              <p:par>
                                <p:cTn id="7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055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55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55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000"/>
                            </p:stCondLst>
                            <p:childTnLst>
                              <p:par>
                                <p:cTn id="7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52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52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5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10552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552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055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055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55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55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0552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10552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55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500"/>
                            </p:stCondLst>
                            <p:childTnLst>
                              <p:par>
                                <p:cTn id="9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1055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055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55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4000"/>
                            </p:stCondLst>
                            <p:childTnLst>
                              <p:par>
                                <p:cTn id="10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10552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10552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055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10552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0552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55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10552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0552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055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10552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10552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055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221" grpId="0" animBg="1"/>
      <p:bldP spid="1055222" grpId="0" animBg="1"/>
      <p:bldP spid="1055223" grpId="0" animBg="1"/>
      <p:bldP spid="1055226" grpId="0" animBg="1"/>
      <p:bldP spid="1055227" grpId="0" animBg="1"/>
      <p:bldP spid="1055228" grpId="0" animBg="1"/>
      <p:bldP spid="1055233" grpId="0" animBg="1"/>
      <p:bldP spid="1055234" grpId="0" animBg="1"/>
      <p:bldP spid="1055235" grpId="0" animBg="1"/>
      <p:bldP spid="1055238" grpId="0" animBg="1"/>
      <p:bldP spid="1055239" grpId="0" animBg="1"/>
      <p:bldP spid="1055240" grpId="0" animBg="1"/>
    </p:bldLst>
  </p:timing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47" name="Round Same Side Corner Rectangle 2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74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A59A7856-6490-4C6A-A4DF-5698669B0908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749" name="Oval 30"/>
          <p:cNvSpPr/>
          <p:nvPr userDrawn="1"/>
        </p:nvSpPr>
        <p:spPr>
          <a:xfrm>
            <a:off x="1022350" y="1392238"/>
            <a:ext cx="1049338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6000" name="Straight Connector 31"/>
          <p:cNvCxnSpPr>
            <a:cxnSpLocks/>
          </p:cNvCxnSpPr>
          <p:nvPr userDrawn="1"/>
        </p:nvCxnSpPr>
        <p:spPr>
          <a:xfrm rot="10800000">
            <a:off x="4394200" y="1103313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1" name="Straight Connector 32"/>
          <p:cNvCxnSpPr>
            <a:cxnSpLocks/>
          </p:cNvCxnSpPr>
          <p:nvPr userDrawn="1"/>
        </p:nvCxnSpPr>
        <p:spPr>
          <a:xfrm rot="10800000">
            <a:off x="7373938" y="1104900"/>
            <a:ext cx="1587" cy="1588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26" name="Group 62"/>
          <p:cNvGrpSpPr/>
          <p:nvPr userDrawn="1"/>
        </p:nvGrpSpPr>
        <p:grpSpPr bwMode="auto">
          <a:xfrm>
            <a:off x="4395788" y="927100"/>
            <a:ext cx="352425" cy="352425"/>
            <a:chOff x="4305300" y="1123950"/>
            <a:chExt cx="533400" cy="533400"/>
          </a:xfrm>
        </p:grpSpPr>
        <p:sp>
          <p:nvSpPr>
            <p:cNvPr id="1055750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51" name="Oval 35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752" name="Rounded Rectangle 36"/>
          <p:cNvSpPr/>
          <p:nvPr userDrawn="1"/>
        </p:nvSpPr>
        <p:spPr>
          <a:xfrm>
            <a:off x="752475" y="1303338"/>
            <a:ext cx="1589088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53" name="Oval 37"/>
          <p:cNvSpPr/>
          <p:nvPr userDrawn="1"/>
        </p:nvSpPr>
        <p:spPr>
          <a:xfrm>
            <a:off x="3009900" y="1392238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54" name="Rounded Rectangle 38"/>
          <p:cNvSpPr/>
          <p:nvPr userDrawn="1"/>
        </p:nvSpPr>
        <p:spPr>
          <a:xfrm>
            <a:off x="2740025" y="1303338"/>
            <a:ext cx="1590675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55" name="Oval 39"/>
          <p:cNvSpPr/>
          <p:nvPr userDrawn="1"/>
        </p:nvSpPr>
        <p:spPr>
          <a:xfrm>
            <a:off x="5043488" y="1392238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56" name="Rounded Rectangle 40"/>
          <p:cNvSpPr/>
          <p:nvPr userDrawn="1"/>
        </p:nvSpPr>
        <p:spPr>
          <a:xfrm>
            <a:off x="4775200" y="1303338"/>
            <a:ext cx="1589088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57" name="Oval 41"/>
          <p:cNvSpPr/>
          <p:nvPr userDrawn="1"/>
        </p:nvSpPr>
        <p:spPr>
          <a:xfrm>
            <a:off x="7069138" y="1392238"/>
            <a:ext cx="1049337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58" name="Rounded Rectangle 42"/>
          <p:cNvSpPr/>
          <p:nvPr userDrawn="1"/>
        </p:nvSpPr>
        <p:spPr>
          <a:xfrm>
            <a:off x="6799263" y="1303338"/>
            <a:ext cx="1589087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59" name="Oval 43"/>
          <p:cNvSpPr/>
          <p:nvPr userDrawn="1"/>
        </p:nvSpPr>
        <p:spPr>
          <a:xfrm>
            <a:off x="1022350" y="3175000"/>
            <a:ext cx="1049338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60" name="Rounded Rectangle 44"/>
          <p:cNvSpPr/>
          <p:nvPr userDrawn="1"/>
        </p:nvSpPr>
        <p:spPr>
          <a:xfrm>
            <a:off x="752475" y="3086100"/>
            <a:ext cx="1589088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61" name="Oval 45"/>
          <p:cNvSpPr/>
          <p:nvPr userDrawn="1"/>
        </p:nvSpPr>
        <p:spPr>
          <a:xfrm>
            <a:off x="3009900" y="3175000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62" name="Rounded Rectangle 46"/>
          <p:cNvSpPr/>
          <p:nvPr userDrawn="1"/>
        </p:nvSpPr>
        <p:spPr>
          <a:xfrm>
            <a:off x="2740025" y="3086100"/>
            <a:ext cx="1590675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63" name="Oval 47"/>
          <p:cNvSpPr/>
          <p:nvPr userDrawn="1"/>
        </p:nvSpPr>
        <p:spPr>
          <a:xfrm>
            <a:off x="5043488" y="3175000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64" name="Rounded Rectangle 48"/>
          <p:cNvSpPr/>
          <p:nvPr userDrawn="1"/>
        </p:nvSpPr>
        <p:spPr>
          <a:xfrm>
            <a:off x="4775200" y="3086100"/>
            <a:ext cx="1589088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65" name="Oval 51"/>
          <p:cNvSpPr/>
          <p:nvPr userDrawn="1"/>
        </p:nvSpPr>
        <p:spPr>
          <a:xfrm>
            <a:off x="7069138" y="3175000"/>
            <a:ext cx="1049337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66" name="Rounded Rectangle 52"/>
          <p:cNvSpPr/>
          <p:nvPr userDrawn="1"/>
        </p:nvSpPr>
        <p:spPr>
          <a:xfrm>
            <a:off x="6799263" y="3086100"/>
            <a:ext cx="1589087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6002" name="Straight Connector 53"/>
          <p:cNvCxnSpPr>
            <a:cxnSpLocks/>
          </p:cNvCxnSpPr>
          <p:nvPr userDrawn="1"/>
        </p:nvCxnSpPr>
        <p:spPr>
          <a:xfrm rot="10800000">
            <a:off x="1758950" y="1103313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3" name="Straight Connector 54"/>
          <p:cNvCxnSpPr>
            <a:cxnSpLocks/>
          </p:cNvCxnSpPr>
          <p:nvPr userDrawn="1"/>
        </p:nvCxnSpPr>
        <p:spPr>
          <a:xfrm rot="10800000">
            <a:off x="4748213" y="1103313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76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76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69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1069712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70" name="Text Placeholder 3"/>
          <p:cNvSpPr>
            <a:spLocks noGrp="1"/>
          </p:cNvSpPr>
          <p:nvPr>
            <p:ph type="body" sz="half" idx="16"/>
          </p:nvPr>
        </p:nvSpPr>
        <p:spPr>
          <a:xfrm>
            <a:off x="782781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71" name="Text Placeholder 3"/>
          <p:cNvSpPr>
            <a:spLocks noGrp="1"/>
          </p:cNvSpPr>
          <p:nvPr>
            <p:ph type="body" sz="half" idx="30"/>
          </p:nvPr>
        </p:nvSpPr>
        <p:spPr>
          <a:xfrm>
            <a:off x="782781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72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3058070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73" name="Text Placeholder 3"/>
          <p:cNvSpPr>
            <a:spLocks noGrp="1"/>
          </p:cNvSpPr>
          <p:nvPr>
            <p:ph type="body" sz="half" idx="32"/>
          </p:nvPr>
        </p:nvSpPr>
        <p:spPr>
          <a:xfrm>
            <a:off x="2771139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74" name="Text Placeholder 3"/>
          <p:cNvSpPr>
            <a:spLocks noGrp="1"/>
          </p:cNvSpPr>
          <p:nvPr>
            <p:ph type="body" sz="half" idx="33"/>
          </p:nvPr>
        </p:nvSpPr>
        <p:spPr>
          <a:xfrm>
            <a:off x="2771139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75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5092306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76" name="Text Placeholder 3"/>
          <p:cNvSpPr>
            <a:spLocks noGrp="1"/>
          </p:cNvSpPr>
          <p:nvPr>
            <p:ph type="body" sz="half" idx="35"/>
          </p:nvPr>
        </p:nvSpPr>
        <p:spPr>
          <a:xfrm>
            <a:off x="4805375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77" name="Text Placeholder 3"/>
          <p:cNvSpPr>
            <a:spLocks noGrp="1"/>
          </p:cNvSpPr>
          <p:nvPr>
            <p:ph type="body" sz="half" idx="36"/>
          </p:nvPr>
        </p:nvSpPr>
        <p:spPr>
          <a:xfrm>
            <a:off x="4805375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78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7116552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79" name="Text Placeholder 3"/>
          <p:cNvSpPr>
            <a:spLocks noGrp="1"/>
          </p:cNvSpPr>
          <p:nvPr>
            <p:ph type="body" sz="half" idx="38"/>
          </p:nvPr>
        </p:nvSpPr>
        <p:spPr>
          <a:xfrm>
            <a:off x="6829621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80" name="Text Placeholder 3"/>
          <p:cNvSpPr>
            <a:spLocks noGrp="1"/>
          </p:cNvSpPr>
          <p:nvPr>
            <p:ph type="body" sz="half" idx="39"/>
          </p:nvPr>
        </p:nvSpPr>
        <p:spPr>
          <a:xfrm>
            <a:off x="6829621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81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1069712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82" name="Text Placeholder 3"/>
          <p:cNvSpPr>
            <a:spLocks noGrp="1"/>
          </p:cNvSpPr>
          <p:nvPr>
            <p:ph type="body" sz="half" idx="41"/>
          </p:nvPr>
        </p:nvSpPr>
        <p:spPr>
          <a:xfrm>
            <a:off x="782781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83" name="Text Placeholder 3"/>
          <p:cNvSpPr>
            <a:spLocks noGrp="1"/>
          </p:cNvSpPr>
          <p:nvPr>
            <p:ph type="body" sz="half" idx="42"/>
          </p:nvPr>
        </p:nvSpPr>
        <p:spPr>
          <a:xfrm>
            <a:off x="782781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84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3058070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85" name="Text Placeholder 3"/>
          <p:cNvSpPr>
            <a:spLocks noGrp="1"/>
          </p:cNvSpPr>
          <p:nvPr>
            <p:ph type="body" sz="half" idx="44"/>
          </p:nvPr>
        </p:nvSpPr>
        <p:spPr>
          <a:xfrm>
            <a:off x="2771139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86" name="Text Placeholder 3"/>
          <p:cNvSpPr>
            <a:spLocks noGrp="1"/>
          </p:cNvSpPr>
          <p:nvPr>
            <p:ph type="body" sz="half" idx="45"/>
          </p:nvPr>
        </p:nvSpPr>
        <p:spPr>
          <a:xfrm>
            <a:off x="2771139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87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5092306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88" name="Text Placeholder 3"/>
          <p:cNvSpPr>
            <a:spLocks noGrp="1"/>
          </p:cNvSpPr>
          <p:nvPr>
            <p:ph type="body" sz="half" idx="47"/>
          </p:nvPr>
        </p:nvSpPr>
        <p:spPr>
          <a:xfrm>
            <a:off x="4805375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89" name="Text Placeholder 3"/>
          <p:cNvSpPr>
            <a:spLocks noGrp="1"/>
          </p:cNvSpPr>
          <p:nvPr>
            <p:ph type="body" sz="half" idx="48"/>
          </p:nvPr>
        </p:nvSpPr>
        <p:spPr>
          <a:xfrm>
            <a:off x="4805375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90" name="Picture Placeholder 7"/>
          <p:cNvSpPr>
            <a:spLocks noGrp="1"/>
          </p:cNvSpPr>
          <p:nvPr>
            <p:ph type="pic" sz="quarter" idx="49"/>
          </p:nvPr>
        </p:nvSpPr>
        <p:spPr>
          <a:xfrm>
            <a:off x="7116552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91" name="Text Placeholder 3"/>
          <p:cNvSpPr>
            <a:spLocks noGrp="1"/>
          </p:cNvSpPr>
          <p:nvPr>
            <p:ph type="body" sz="half" idx="50"/>
          </p:nvPr>
        </p:nvSpPr>
        <p:spPr>
          <a:xfrm>
            <a:off x="6829621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92" name="Text Placeholder 3"/>
          <p:cNvSpPr>
            <a:spLocks noGrp="1"/>
          </p:cNvSpPr>
          <p:nvPr>
            <p:ph type="body" sz="half" idx="51"/>
          </p:nvPr>
        </p:nvSpPr>
        <p:spPr>
          <a:xfrm>
            <a:off x="6829621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6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6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57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57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5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57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57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55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57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57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5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57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57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5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57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557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55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57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57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5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57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57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5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57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57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5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57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0557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55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57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0557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55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557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0557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055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57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57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5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3500"/>
                            </p:stCondLst>
                            <p:childTnLst>
                              <p:par>
                                <p:cTn id="83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557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0557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055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557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0557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55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4000"/>
                            </p:stCondLst>
                            <p:childTnLst>
                              <p:par>
                                <p:cTn id="94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10557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557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55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0557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10557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55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749" grpId="0" animBg="1"/>
      <p:bldP spid="1055752" grpId="0" animBg="1"/>
      <p:bldP spid="1055753" grpId="0" animBg="1"/>
      <p:bldP spid="1055754" grpId="0" animBg="1"/>
      <p:bldP spid="1055755" grpId="0" animBg="1"/>
      <p:bldP spid="1055756" grpId="0" animBg="1"/>
      <p:bldP spid="1055757" grpId="0" animBg="1"/>
      <p:bldP spid="1055758" grpId="0" animBg="1"/>
      <p:bldP spid="1055759" grpId="0" animBg="1"/>
      <p:bldP spid="1055760" grpId="0" animBg="1"/>
      <p:bldP spid="1055761" grpId="0" animBg="1"/>
      <p:bldP spid="1055762" grpId="0" animBg="1"/>
      <p:bldP spid="1055763" grpId="0" animBg="1"/>
      <p:bldP spid="1055764" grpId="0" animBg="1"/>
      <p:bldP spid="1055765" grpId="0" animBg="1"/>
      <p:bldP spid="1055766" grpId="0" animBg="1"/>
    </p:bldLst>
  </p:timing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16" name="Round Same Side Corner Rectangle 1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51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691C823-B72A-459B-8567-5D1850EAA3C6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518" name="Oval 21"/>
          <p:cNvSpPr/>
          <p:nvPr userDrawn="1"/>
        </p:nvSpPr>
        <p:spPr>
          <a:xfrm>
            <a:off x="879475" y="1493838"/>
            <a:ext cx="1295400" cy="12969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94" name="Straight Connector 22"/>
          <p:cNvCxnSpPr>
            <a:cxnSpLocks/>
          </p:cNvCxnSpPr>
          <p:nvPr userDrawn="1"/>
        </p:nvCxnSpPr>
        <p:spPr>
          <a:xfrm rot="10800000">
            <a:off x="4394200" y="1103313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93" name="Group 62"/>
          <p:cNvGrpSpPr/>
          <p:nvPr userDrawn="1"/>
        </p:nvGrpSpPr>
        <p:grpSpPr bwMode="auto">
          <a:xfrm>
            <a:off x="4395788" y="927100"/>
            <a:ext cx="352425" cy="352425"/>
            <a:chOff x="4305300" y="1123950"/>
            <a:chExt cx="533400" cy="533400"/>
          </a:xfrm>
        </p:grpSpPr>
        <p:sp>
          <p:nvSpPr>
            <p:cNvPr id="1055519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520" name="Oval 25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521" name="Round Same Side Corner Rectangle 26"/>
          <p:cNvSpPr/>
          <p:nvPr userDrawn="1"/>
        </p:nvSpPr>
        <p:spPr>
          <a:xfrm rot="16200000">
            <a:off x="669925" y="1301751"/>
            <a:ext cx="1716087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995" name="Straight Connector 27"/>
          <p:cNvCxnSpPr>
            <a:cxnSpLocks/>
          </p:cNvCxnSpPr>
          <p:nvPr userDrawn="1"/>
        </p:nvCxnSpPr>
        <p:spPr>
          <a:xfrm rot="10800000">
            <a:off x="1758950" y="1103313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96" name="Straight Connector 28"/>
          <p:cNvCxnSpPr>
            <a:cxnSpLocks/>
          </p:cNvCxnSpPr>
          <p:nvPr userDrawn="1"/>
        </p:nvCxnSpPr>
        <p:spPr>
          <a:xfrm rot="10800000">
            <a:off x="4748213" y="1103313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522" name="Round Same Side Corner Rectangle 30"/>
          <p:cNvSpPr/>
          <p:nvPr/>
        </p:nvSpPr>
        <p:spPr>
          <a:xfrm rot="5400000">
            <a:off x="2536031" y="1113632"/>
            <a:ext cx="1716087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1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394" name="Group 124"/>
          <p:cNvGrpSpPr/>
          <p:nvPr/>
        </p:nvGrpSpPr>
        <p:grpSpPr bwMode="auto">
          <a:xfrm>
            <a:off x="2873375" y="2628900"/>
            <a:ext cx="1039813" cy="254000"/>
            <a:chOff x="2930744" y="2655230"/>
            <a:chExt cx="1040670" cy="254659"/>
          </a:xfrm>
        </p:grpSpPr>
        <p:grpSp>
          <p:nvGrpSpPr>
            <p:cNvPr id="1395" name="Group 115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5523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24" name="Oval 40"/>
              <p:cNvSpPr/>
              <p:nvPr/>
            </p:nvSpPr>
            <p:spPr>
              <a:xfrm>
                <a:off x="2889779" y="2614263"/>
                <a:ext cx="335996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396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5525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26" name="Oval 38"/>
              <p:cNvSpPr/>
              <p:nvPr/>
            </p:nvSpPr>
            <p:spPr>
              <a:xfrm>
                <a:off x="3225598" y="2614272"/>
                <a:ext cx="338094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397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5527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28" name="Oval 36"/>
              <p:cNvSpPr/>
              <p:nvPr/>
            </p:nvSpPr>
            <p:spPr>
              <a:xfrm>
                <a:off x="3676371" y="2614263"/>
                <a:ext cx="335995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5529" name="Oval 41"/>
          <p:cNvSpPr/>
          <p:nvPr userDrawn="1"/>
        </p:nvSpPr>
        <p:spPr>
          <a:xfrm>
            <a:off x="4914900" y="1493838"/>
            <a:ext cx="1296988" cy="12969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30" name="Round Same Side Corner Rectangle 42"/>
          <p:cNvSpPr/>
          <p:nvPr userDrawn="1"/>
        </p:nvSpPr>
        <p:spPr>
          <a:xfrm rot="16200000">
            <a:off x="4705350" y="1301751"/>
            <a:ext cx="1716087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31" name="Round Same Side Corner Rectangle 43"/>
          <p:cNvSpPr/>
          <p:nvPr userDrawn="1"/>
        </p:nvSpPr>
        <p:spPr>
          <a:xfrm rot="5400000">
            <a:off x="6571456" y="1113632"/>
            <a:ext cx="1716087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2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398" name="Group 124"/>
          <p:cNvGrpSpPr/>
          <p:nvPr userDrawn="1"/>
        </p:nvGrpSpPr>
        <p:grpSpPr bwMode="auto">
          <a:xfrm>
            <a:off x="6908800" y="2628900"/>
            <a:ext cx="1041400" cy="254000"/>
            <a:chOff x="2930744" y="2655230"/>
            <a:chExt cx="1040670" cy="254659"/>
          </a:xfrm>
        </p:grpSpPr>
        <p:grpSp>
          <p:nvGrpSpPr>
            <p:cNvPr id="1399" name="Group 28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5532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33" name="Oval 55"/>
              <p:cNvSpPr/>
              <p:nvPr/>
            </p:nvSpPr>
            <p:spPr>
              <a:xfrm>
                <a:off x="2889779" y="2614263"/>
                <a:ext cx="337581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400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5534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35" name="Oval 53"/>
              <p:cNvSpPr/>
              <p:nvPr/>
            </p:nvSpPr>
            <p:spPr>
              <a:xfrm>
                <a:off x="3226903" y="2614272"/>
                <a:ext cx="335482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401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5536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37" name="Oval 51"/>
              <p:cNvSpPr/>
              <p:nvPr/>
            </p:nvSpPr>
            <p:spPr>
              <a:xfrm>
                <a:off x="3674788" y="2614263"/>
                <a:ext cx="337578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5538" name="Oval 56"/>
          <p:cNvSpPr/>
          <p:nvPr userDrawn="1"/>
        </p:nvSpPr>
        <p:spPr>
          <a:xfrm>
            <a:off x="879475" y="3294063"/>
            <a:ext cx="1295400" cy="12954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39" name="Round Same Side Corner Rectangle 57"/>
          <p:cNvSpPr/>
          <p:nvPr userDrawn="1"/>
        </p:nvSpPr>
        <p:spPr>
          <a:xfrm rot="16200000">
            <a:off x="669925" y="3100388"/>
            <a:ext cx="1716088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40" name="Round Same Side Corner Rectangle 58"/>
          <p:cNvSpPr/>
          <p:nvPr userDrawn="1"/>
        </p:nvSpPr>
        <p:spPr>
          <a:xfrm rot="5400000">
            <a:off x="2536031" y="2912269"/>
            <a:ext cx="1716088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3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402" name="Group 124"/>
          <p:cNvGrpSpPr/>
          <p:nvPr userDrawn="1"/>
        </p:nvGrpSpPr>
        <p:grpSpPr bwMode="auto">
          <a:xfrm>
            <a:off x="2873375" y="4427538"/>
            <a:ext cx="1039813" cy="255587"/>
            <a:chOff x="2930744" y="2655230"/>
            <a:chExt cx="1040670" cy="254659"/>
          </a:xfrm>
        </p:grpSpPr>
        <p:grpSp>
          <p:nvGrpSpPr>
            <p:cNvPr id="1403" name="Group 115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5541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42" name="Oval 68"/>
              <p:cNvSpPr/>
              <p:nvPr/>
            </p:nvSpPr>
            <p:spPr>
              <a:xfrm>
                <a:off x="2889779" y="2614263"/>
                <a:ext cx="335996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404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5543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44" name="Oval 66"/>
              <p:cNvSpPr/>
              <p:nvPr/>
            </p:nvSpPr>
            <p:spPr>
              <a:xfrm>
                <a:off x="3225598" y="2614272"/>
                <a:ext cx="338094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405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5545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46" name="Oval 64"/>
              <p:cNvSpPr/>
              <p:nvPr/>
            </p:nvSpPr>
            <p:spPr>
              <a:xfrm>
                <a:off x="3676371" y="2614263"/>
                <a:ext cx="335995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5547" name="Oval 69"/>
          <p:cNvSpPr/>
          <p:nvPr userDrawn="1"/>
        </p:nvSpPr>
        <p:spPr>
          <a:xfrm>
            <a:off x="4914900" y="3294063"/>
            <a:ext cx="1296988" cy="12954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48" name="Round Same Side Corner Rectangle 70"/>
          <p:cNvSpPr/>
          <p:nvPr userDrawn="1"/>
        </p:nvSpPr>
        <p:spPr>
          <a:xfrm rot="16200000">
            <a:off x="4705350" y="3100388"/>
            <a:ext cx="1716088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49" name="Round Same Side Corner Rectangle 71"/>
          <p:cNvSpPr/>
          <p:nvPr userDrawn="1"/>
        </p:nvSpPr>
        <p:spPr>
          <a:xfrm rot="5400000">
            <a:off x="6571456" y="2912269"/>
            <a:ext cx="1716088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4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406" name="Group 124"/>
          <p:cNvGrpSpPr/>
          <p:nvPr userDrawn="1"/>
        </p:nvGrpSpPr>
        <p:grpSpPr bwMode="auto">
          <a:xfrm>
            <a:off x="6908800" y="4427538"/>
            <a:ext cx="1041400" cy="255587"/>
            <a:chOff x="2930744" y="2655230"/>
            <a:chExt cx="1040670" cy="254659"/>
          </a:xfrm>
        </p:grpSpPr>
        <p:grpSp>
          <p:nvGrpSpPr>
            <p:cNvPr id="1407" name="Group 54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5550" name="Freeform 60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51" name="Oval 81"/>
              <p:cNvSpPr/>
              <p:nvPr/>
            </p:nvSpPr>
            <p:spPr>
              <a:xfrm>
                <a:off x="2889779" y="2614263"/>
                <a:ext cx="337581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408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5552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53" name="Oval 79"/>
              <p:cNvSpPr/>
              <p:nvPr/>
            </p:nvSpPr>
            <p:spPr>
              <a:xfrm>
                <a:off x="3226903" y="2614272"/>
                <a:ext cx="335482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1409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5554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55" name="Oval 77"/>
              <p:cNvSpPr/>
              <p:nvPr/>
            </p:nvSpPr>
            <p:spPr>
              <a:xfrm>
                <a:off x="3674788" y="2614263"/>
                <a:ext cx="337578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555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55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558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938688" y="1553664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59" name="Text Placeholder 3"/>
          <p:cNvSpPr>
            <a:spLocks noGrp="1"/>
          </p:cNvSpPr>
          <p:nvPr>
            <p:ph type="body" sz="half" idx="32"/>
          </p:nvPr>
        </p:nvSpPr>
        <p:spPr>
          <a:xfrm>
            <a:off x="2458931" y="1407170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560" name="Text Placeholder 3"/>
          <p:cNvSpPr>
            <a:spLocks noGrp="1"/>
          </p:cNvSpPr>
          <p:nvPr>
            <p:ph type="body" sz="half" idx="33"/>
          </p:nvPr>
        </p:nvSpPr>
        <p:spPr>
          <a:xfrm>
            <a:off x="2458932" y="1993144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561" name="Text Placeholder 3"/>
          <p:cNvSpPr>
            <a:spLocks noGrp="1"/>
          </p:cNvSpPr>
          <p:nvPr>
            <p:ph type="body" sz="half" idx="34"/>
          </p:nvPr>
        </p:nvSpPr>
        <p:spPr>
          <a:xfrm>
            <a:off x="2458931" y="1700157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562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4974856" y="1553664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63" name="Text Placeholder 3"/>
          <p:cNvSpPr>
            <a:spLocks noGrp="1"/>
          </p:cNvSpPr>
          <p:nvPr>
            <p:ph type="body" sz="half" idx="36"/>
          </p:nvPr>
        </p:nvSpPr>
        <p:spPr>
          <a:xfrm>
            <a:off x="6495099" y="1407170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564" name="Text Placeholder 3"/>
          <p:cNvSpPr>
            <a:spLocks noGrp="1"/>
          </p:cNvSpPr>
          <p:nvPr>
            <p:ph type="body" sz="half" idx="37"/>
          </p:nvPr>
        </p:nvSpPr>
        <p:spPr>
          <a:xfrm>
            <a:off x="6495100" y="1993144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565" name="Text Placeholder 3"/>
          <p:cNvSpPr>
            <a:spLocks noGrp="1"/>
          </p:cNvSpPr>
          <p:nvPr>
            <p:ph type="body" sz="half" idx="38"/>
          </p:nvPr>
        </p:nvSpPr>
        <p:spPr>
          <a:xfrm>
            <a:off x="6495099" y="1700157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566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938688" y="3352800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67" name="Text Placeholder 3"/>
          <p:cNvSpPr>
            <a:spLocks noGrp="1"/>
          </p:cNvSpPr>
          <p:nvPr>
            <p:ph type="body" sz="half" idx="40"/>
          </p:nvPr>
        </p:nvSpPr>
        <p:spPr>
          <a:xfrm>
            <a:off x="2458931" y="3206306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568" name="Text Placeholder 3"/>
          <p:cNvSpPr>
            <a:spLocks noGrp="1"/>
          </p:cNvSpPr>
          <p:nvPr>
            <p:ph type="body" sz="half" idx="41"/>
          </p:nvPr>
        </p:nvSpPr>
        <p:spPr>
          <a:xfrm>
            <a:off x="2458932" y="3792280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569" name="Text Placeholder 3"/>
          <p:cNvSpPr>
            <a:spLocks noGrp="1"/>
          </p:cNvSpPr>
          <p:nvPr>
            <p:ph type="body" sz="half" idx="42"/>
          </p:nvPr>
        </p:nvSpPr>
        <p:spPr>
          <a:xfrm>
            <a:off x="2458931" y="3499293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570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4974856" y="3352800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71" name="Text Placeholder 3"/>
          <p:cNvSpPr>
            <a:spLocks noGrp="1"/>
          </p:cNvSpPr>
          <p:nvPr>
            <p:ph type="body" sz="half" idx="44"/>
          </p:nvPr>
        </p:nvSpPr>
        <p:spPr>
          <a:xfrm>
            <a:off x="6495099" y="3206306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572" name="Text Placeholder 3"/>
          <p:cNvSpPr>
            <a:spLocks noGrp="1"/>
          </p:cNvSpPr>
          <p:nvPr>
            <p:ph type="body" sz="half" idx="45"/>
          </p:nvPr>
        </p:nvSpPr>
        <p:spPr>
          <a:xfrm>
            <a:off x="6495100" y="3792280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573" name="Text Placeholder 3"/>
          <p:cNvSpPr>
            <a:spLocks noGrp="1"/>
          </p:cNvSpPr>
          <p:nvPr>
            <p:ph type="body" sz="half" idx="46"/>
          </p:nvPr>
        </p:nvSpPr>
        <p:spPr>
          <a:xfrm>
            <a:off x="6495099" y="3499293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55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5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5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55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055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055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55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555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55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055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000"/>
                            </p:stCondLst>
                            <p:childTnLst>
                              <p:par>
                                <p:cTn id="49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55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555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0555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55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1055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500"/>
                            </p:stCondLst>
                            <p:childTnLst>
                              <p:par>
                                <p:cTn id="68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055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55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55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5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500"/>
                            </p:stCondLst>
                            <p:childTnLst>
                              <p:par>
                                <p:cTn id="8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1055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6000"/>
                            </p:stCondLst>
                            <p:childTnLst>
                              <p:par>
                                <p:cTn id="8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518" grpId="0" animBg="1"/>
      <p:bldP spid="1055529" grpId="0" animBg="1"/>
      <p:bldP spid="1055538" grpId="0" animBg="1"/>
      <p:bldP spid="1055547" grpId="0" animBg="1"/>
    </p:bldLst>
  </p:timing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eam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51" name="Round Same Side Corner Rectangle 1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752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5314889C-0FB2-41B3-885A-5A4D47B55C31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78" name="Straight Connector 2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19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4753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54" name="Oval 2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79" name="Straight Connector 2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80" name="Straight Connector 2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755" name="Oval 27"/>
          <p:cNvSpPr/>
          <p:nvPr userDrawn="1"/>
        </p:nvSpPr>
        <p:spPr>
          <a:xfrm>
            <a:off x="773113" y="1333500"/>
            <a:ext cx="1589087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756" name="Up Arrow Callout 28"/>
          <p:cNvSpPr/>
          <p:nvPr userDrawn="1"/>
        </p:nvSpPr>
        <p:spPr>
          <a:xfrm>
            <a:off x="844550" y="2933700"/>
            <a:ext cx="1446213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757" name="Rectangle 29"/>
          <p:cNvSpPr/>
          <p:nvPr userDrawn="1"/>
        </p:nvSpPr>
        <p:spPr>
          <a:xfrm>
            <a:off x="725488" y="33242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320" name="Group 30"/>
          <p:cNvGrpSpPr/>
          <p:nvPr userDrawn="1"/>
        </p:nvGrpSpPr>
        <p:grpSpPr>
          <a:xfrm>
            <a:off x="1105250" y="4435575"/>
            <a:ext cx="924722" cy="163900"/>
            <a:chOff x="1847802" y="2724150"/>
            <a:chExt cx="1200198" cy="212725"/>
          </a:xfrm>
          <a:solidFill>
            <a:schemeClr val="accent1"/>
          </a:solidFill>
        </p:grpSpPr>
        <p:sp>
          <p:nvSpPr>
            <p:cNvPr id="1054758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59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60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61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4762" name="Oval 35"/>
          <p:cNvSpPr/>
          <p:nvPr userDrawn="1"/>
        </p:nvSpPr>
        <p:spPr>
          <a:xfrm>
            <a:off x="2762250" y="133350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763" name="Up Arrow Callout 36"/>
          <p:cNvSpPr/>
          <p:nvPr userDrawn="1"/>
        </p:nvSpPr>
        <p:spPr>
          <a:xfrm>
            <a:off x="2835275" y="29337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764" name="Rectangle 37"/>
          <p:cNvSpPr/>
          <p:nvPr userDrawn="1"/>
        </p:nvSpPr>
        <p:spPr>
          <a:xfrm>
            <a:off x="2714625" y="33242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321" name="Group 38"/>
          <p:cNvGrpSpPr/>
          <p:nvPr userDrawn="1"/>
        </p:nvGrpSpPr>
        <p:grpSpPr>
          <a:xfrm>
            <a:off x="3094761" y="4435575"/>
            <a:ext cx="924722" cy="163900"/>
            <a:chOff x="1847802" y="2724150"/>
            <a:chExt cx="1200198" cy="212725"/>
          </a:xfrm>
          <a:solidFill>
            <a:schemeClr val="accent2"/>
          </a:solidFill>
        </p:grpSpPr>
        <p:sp>
          <p:nvSpPr>
            <p:cNvPr id="1054765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66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67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68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4769" name="Oval 45"/>
          <p:cNvSpPr/>
          <p:nvPr userDrawn="1"/>
        </p:nvSpPr>
        <p:spPr>
          <a:xfrm>
            <a:off x="4783138" y="1333500"/>
            <a:ext cx="1589087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770" name="Up Arrow Callout 46"/>
          <p:cNvSpPr/>
          <p:nvPr userDrawn="1"/>
        </p:nvSpPr>
        <p:spPr>
          <a:xfrm>
            <a:off x="4856163" y="29337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771" name="Rectangle 47"/>
          <p:cNvSpPr/>
          <p:nvPr userDrawn="1"/>
        </p:nvSpPr>
        <p:spPr>
          <a:xfrm>
            <a:off x="4735513" y="33242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1322" name="Group 48"/>
          <p:cNvGrpSpPr/>
          <p:nvPr userDrawn="1"/>
        </p:nvGrpSpPr>
        <p:grpSpPr>
          <a:xfrm>
            <a:off x="5115775" y="4435575"/>
            <a:ext cx="924722" cy="163900"/>
            <a:chOff x="1847802" y="2724150"/>
            <a:chExt cx="1200198" cy="212725"/>
          </a:xfrm>
          <a:solidFill>
            <a:schemeClr val="accent3"/>
          </a:solidFill>
        </p:grpSpPr>
        <p:sp>
          <p:nvSpPr>
            <p:cNvPr id="1054772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73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74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75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4776" name="Oval 53"/>
          <p:cNvSpPr/>
          <p:nvPr userDrawn="1"/>
        </p:nvSpPr>
        <p:spPr>
          <a:xfrm>
            <a:off x="6784975" y="133350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777" name="Up Arrow Callout 54"/>
          <p:cNvSpPr/>
          <p:nvPr userDrawn="1"/>
        </p:nvSpPr>
        <p:spPr>
          <a:xfrm>
            <a:off x="6883400" y="295275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778" name="Rectangle 55"/>
          <p:cNvSpPr/>
          <p:nvPr userDrawn="1"/>
        </p:nvSpPr>
        <p:spPr>
          <a:xfrm>
            <a:off x="6737350" y="33242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323" name="Group 56"/>
          <p:cNvGrpSpPr/>
          <p:nvPr userDrawn="1"/>
        </p:nvGrpSpPr>
        <p:grpSpPr>
          <a:xfrm>
            <a:off x="7117638" y="4435575"/>
            <a:ext cx="924722" cy="163900"/>
            <a:chOff x="1847802" y="2724150"/>
            <a:chExt cx="1200198" cy="212725"/>
          </a:xfrm>
          <a:solidFill>
            <a:schemeClr val="accent4"/>
          </a:solidFill>
        </p:grpSpPr>
        <p:sp>
          <p:nvSpPr>
            <p:cNvPr id="1054779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80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81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782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478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78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8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45612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86" name="Text Placeholder 3"/>
          <p:cNvSpPr>
            <a:spLocks noGrp="1"/>
          </p:cNvSpPr>
          <p:nvPr>
            <p:ph type="body" sz="half" idx="32"/>
          </p:nvPr>
        </p:nvSpPr>
        <p:spPr>
          <a:xfrm>
            <a:off x="870652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87" name="Text Placeholder 3"/>
          <p:cNvSpPr>
            <a:spLocks noGrp="1"/>
          </p:cNvSpPr>
          <p:nvPr>
            <p:ph type="body" sz="half" idx="34"/>
          </p:nvPr>
        </p:nvSpPr>
        <p:spPr>
          <a:xfrm>
            <a:off x="751588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88" name="Text Placeholder 3"/>
          <p:cNvSpPr>
            <a:spLocks noGrp="1"/>
          </p:cNvSpPr>
          <p:nvPr>
            <p:ph type="body" sz="half" idx="15"/>
          </p:nvPr>
        </p:nvSpPr>
        <p:spPr>
          <a:xfrm>
            <a:off x="800010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789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35123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90" name="Text Placeholder 3"/>
          <p:cNvSpPr>
            <a:spLocks noGrp="1"/>
          </p:cNvSpPr>
          <p:nvPr>
            <p:ph type="body" sz="half" idx="36"/>
          </p:nvPr>
        </p:nvSpPr>
        <p:spPr>
          <a:xfrm>
            <a:off x="2860163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91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41099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92" name="Text Placeholder 3"/>
          <p:cNvSpPr>
            <a:spLocks noGrp="1"/>
          </p:cNvSpPr>
          <p:nvPr>
            <p:ph type="body" sz="half" idx="38"/>
          </p:nvPr>
        </p:nvSpPr>
        <p:spPr>
          <a:xfrm>
            <a:off x="2789521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793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856137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94" name="Text Placeholder 3"/>
          <p:cNvSpPr>
            <a:spLocks noGrp="1"/>
          </p:cNvSpPr>
          <p:nvPr>
            <p:ph type="body" sz="half" idx="40"/>
          </p:nvPr>
        </p:nvSpPr>
        <p:spPr>
          <a:xfrm>
            <a:off x="4881177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95" name="Text Placeholder 3"/>
          <p:cNvSpPr>
            <a:spLocks noGrp="1"/>
          </p:cNvSpPr>
          <p:nvPr>
            <p:ph type="body" sz="half" idx="41"/>
          </p:nvPr>
        </p:nvSpPr>
        <p:spPr>
          <a:xfrm>
            <a:off x="4762113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96" name="Text Placeholder 3"/>
          <p:cNvSpPr>
            <a:spLocks noGrp="1"/>
          </p:cNvSpPr>
          <p:nvPr>
            <p:ph type="body" sz="half" idx="42"/>
          </p:nvPr>
        </p:nvSpPr>
        <p:spPr>
          <a:xfrm>
            <a:off x="4810535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797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858000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98" name="Text Placeholder 3"/>
          <p:cNvSpPr>
            <a:spLocks noGrp="1"/>
          </p:cNvSpPr>
          <p:nvPr>
            <p:ph type="body" sz="half" idx="44"/>
          </p:nvPr>
        </p:nvSpPr>
        <p:spPr>
          <a:xfrm>
            <a:off x="6883040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99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63976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800" name="Text Placeholder 3"/>
          <p:cNvSpPr>
            <a:spLocks noGrp="1"/>
          </p:cNvSpPr>
          <p:nvPr>
            <p:ph type="body" sz="half" idx="46"/>
          </p:nvPr>
        </p:nvSpPr>
        <p:spPr>
          <a:xfrm>
            <a:off x="6812398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47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47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4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4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54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47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47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4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54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054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47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47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4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54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054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47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47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4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0547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054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755" grpId="0" animBg="1"/>
      <p:bldP spid="1054756" grpId="0" animBg="1"/>
      <p:bldP spid="1054757" grpId="0" animBg="1"/>
      <p:bldP spid="1054762" grpId="0" animBg="1"/>
      <p:bldP spid="1054763" grpId="0" animBg="1"/>
      <p:bldP spid="1054764" grpId="0" animBg="1"/>
      <p:bldP spid="1054769" grpId="0" animBg="1"/>
      <p:bldP spid="1054770" grpId="0" animBg="1"/>
      <p:bldP spid="1054771" grpId="0" animBg="1"/>
      <p:bldP spid="1054776" grpId="0" animBg="1"/>
      <p:bldP spid="1054777" grpId="0" animBg="1"/>
      <p:bldP spid="1054778" grpId="0" animBg="1"/>
    </p:bldLst>
  </p:timing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eam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97" name="Round Same Side Corner Rectangle 1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69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3739A49-0BF4-4D7B-8A57-03E3EFE8A297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97" name="Straight Connector 2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20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5699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00" name="Oval 2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98" name="Straight Connector 2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99" name="Straight Connector 2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701" name="Rectangle 27"/>
          <p:cNvSpPr/>
          <p:nvPr userDrawn="1"/>
        </p:nvSpPr>
        <p:spPr>
          <a:xfrm>
            <a:off x="669925" y="1333500"/>
            <a:ext cx="1795463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02" name="Up Arrow Callout 28"/>
          <p:cNvSpPr/>
          <p:nvPr userDrawn="1"/>
        </p:nvSpPr>
        <p:spPr>
          <a:xfrm>
            <a:off x="844550" y="2895600"/>
            <a:ext cx="1446213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03" name="Rectangle 29"/>
          <p:cNvSpPr/>
          <p:nvPr userDrawn="1"/>
        </p:nvSpPr>
        <p:spPr>
          <a:xfrm>
            <a:off x="725488" y="32861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421" name="Group 98"/>
          <p:cNvGrpSpPr/>
          <p:nvPr userDrawn="1"/>
        </p:nvGrpSpPr>
        <p:grpSpPr>
          <a:xfrm>
            <a:off x="1105250" y="4368900"/>
            <a:ext cx="924722" cy="163900"/>
            <a:chOff x="1847802" y="2724150"/>
            <a:chExt cx="1200198" cy="212725"/>
          </a:xfrm>
          <a:solidFill>
            <a:schemeClr val="accent1"/>
          </a:solidFill>
        </p:grpSpPr>
        <p:sp>
          <p:nvSpPr>
            <p:cNvPr id="1055704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05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06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07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5708" name="Rectangle 35"/>
          <p:cNvSpPr/>
          <p:nvPr userDrawn="1"/>
        </p:nvSpPr>
        <p:spPr>
          <a:xfrm>
            <a:off x="2660650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09" name="Up Arrow Callout 36"/>
          <p:cNvSpPr/>
          <p:nvPr userDrawn="1"/>
        </p:nvSpPr>
        <p:spPr>
          <a:xfrm>
            <a:off x="2835275" y="28956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10" name="Rectangle 37"/>
          <p:cNvSpPr/>
          <p:nvPr userDrawn="1"/>
        </p:nvSpPr>
        <p:spPr>
          <a:xfrm>
            <a:off x="2714625" y="32861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422" name="Group 158"/>
          <p:cNvGrpSpPr/>
          <p:nvPr userDrawn="1"/>
        </p:nvGrpSpPr>
        <p:grpSpPr>
          <a:xfrm>
            <a:off x="3094761" y="4368900"/>
            <a:ext cx="924722" cy="163900"/>
            <a:chOff x="1847802" y="2724150"/>
            <a:chExt cx="1200198" cy="212725"/>
          </a:xfrm>
          <a:solidFill>
            <a:schemeClr val="accent2"/>
          </a:solidFill>
        </p:grpSpPr>
        <p:sp>
          <p:nvSpPr>
            <p:cNvPr id="1055711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12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13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14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5715" name="Rectangle 45"/>
          <p:cNvSpPr/>
          <p:nvPr userDrawn="1"/>
        </p:nvSpPr>
        <p:spPr>
          <a:xfrm>
            <a:off x="4681538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16" name="Up Arrow Callout 46"/>
          <p:cNvSpPr/>
          <p:nvPr userDrawn="1"/>
        </p:nvSpPr>
        <p:spPr>
          <a:xfrm>
            <a:off x="4856163" y="28956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17" name="Rectangle 47"/>
          <p:cNvSpPr/>
          <p:nvPr userDrawn="1"/>
        </p:nvSpPr>
        <p:spPr>
          <a:xfrm>
            <a:off x="4735513" y="32861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1423" name="Group 170"/>
          <p:cNvGrpSpPr/>
          <p:nvPr userDrawn="1"/>
        </p:nvGrpSpPr>
        <p:grpSpPr>
          <a:xfrm>
            <a:off x="5115775" y="4368900"/>
            <a:ext cx="924722" cy="163900"/>
            <a:chOff x="1847802" y="2724150"/>
            <a:chExt cx="1200198" cy="212725"/>
          </a:xfrm>
          <a:solidFill>
            <a:schemeClr val="accent3"/>
          </a:solidFill>
        </p:grpSpPr>
        <p:sp>
          <p:nvSpPr>
            <p:cNvPr id="1055718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19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20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21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5722" name="Rectangle 53"/>
          <p:cNvSpPr/>
          <p:nvPr userDrawn="1"/>
        </p:nvSpPr>
        <p:spPr>
          <a:xfrm>
            <a:off x="6683375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23" name="Up Arrow Callout 54"/>
          <p:cNvSpPr/>
          <p:nvPr userDrawn="1"/>
        </p:nvSpPr>
        <p:spPr>
          <a:xfrm>
            <a:off x="6883400" y="291465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724" name="Rectangle 55"/>
          <p:cNvSpPr/>
          <p:nvPr userDrawn="1"/>
        </p:nvSpPr>
        <p:spPr>
          <a:xfrm>
            <a:off x="6737350" y="32861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424" name="Group 182"/>
          <p:cNvGrpSpPr/>
          <p:nvPr userDrawn="1"/>
        </p:nvGrpSpPr>
        <p:grpSpPr>
          <a:xfrm>
            <a:off x="7117638" y="4368900"/>
            <a:ext cx="924722" cy="163900"/>
            <a:chOff x="1847802" y="2724150"/>
            <a:chExt cx="1200198" cy="212725"/>
          </a:xfrm>
          <a:solidFill>
            <a:schemeClr val="accent4"/>
          </a:solidFill>
        </p:grpSpPr>
        <p:sp>
          <p:nvSpPr>
            <p:cNvPr id="1055725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26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27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728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572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73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31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45612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32" name="Text Placeholder 3"/>
          <p:cNvSpPr>
            <a:spLocks noGrp="1"/>
          </p:cNvSpPr>
          <p:nvPr>
            <p:ph type="body" sz="half" idx="32"/>
          </p:nvPr>
        </p:nvSpPr>
        <p:spPr>
          <a:xfrm>
            <a:off x="870652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33" name="Text Placeholder 3"/>
          <p:cNvSpPr>
            <a:spLocks noGrp="1"/>
          </p:cNvSpPr>
          <p:nvPr>
            <p:ph type="body" sz="half" idx="34"/>
          </p:nvPr>
        </p:nvSpPr>
        <p:spPr>
          <a:xfrm>
            <a:off x="751588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34" name="Text Placeholder 3"/>
          <p:cNvSpPr>
            <a:spLocks noGrp="1"/>
          </p:cNvSpPr>
          <p:nvPr>
            <p:ph type="body" sz="half" idx="15"/>
          </p:nvPr>
        </p:nvSpPr>
        <p:spPr>
          <a:xfrm>
            <a:off x="800010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735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35123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36" name="Text Placeholder 3"/>
          <p:cNvSpPr>
            <a:spLocks noGrp="1"/>
          </p:cNvSpPr>
          <p:nvPr>
            <p:ph type="body" sz="half" idx="36"/>
          </p:nvPr>
        </p:nvSpPr>
        <p:spPr>
          <a:xfrm>
            <a:off x="2860163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37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41099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38" name="Text Placeholder 3"/>
          <p:cNvSpPr>
            <a:spLocks noGrp="1"/>
          </p:cNvSpPr>
          <p:nvPr>
            <p:ph type="body" sz="half" idx="38"/>
          </p:nvPr>
        </p:nvSpPr>
        <p:spPr>
          <a:xfrm>
            <a:off x="2789521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739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856137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40" name="Text Placeholder 3"/>
          <p:cNvSpPr>
            <a:spLocks noGrp="1"/>
          </p:cNvSpPr>
          <p:nvPr>
            <p:ph type="body" sz="half" idx="40"/>
          </p:nvPr>
        </p:nvSpPr>
        <p:spPr>
          <a:xfrm>
            <a:off x="4881177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41" name="Text Placeholder 3"/>
          <p:cNvSpPr>
            <a:spLocks noGrp="1"/>
          </p:cNvSpPr>
          <p:nvPr>
            <p:ph type="body" sz="half" idx="41"/>
          </p:nvPr>
        </p:nvSpPr>
        <p:spPr>
          <a:xfrm>
            <a:off x="4762113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42" name="Text Placeholder 3"/>
          <p:cNvSpPr>
            <a:spLocks noGrp="1"/>
          </p:cNvSpPr>
          <p:nvPr>
            <p:ph type="body" sz="half" idx="42"/>
          </p:nvPr>
        </p:nvSpPr>
        <p:spPr>
          <a:xfrm>
            <a:off x="4810535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743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858000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44" name="Text Placeholder 3"/>
          <p:cNvSpPr>
            <a:spLocks noGrp="1"/>
          </p:cNvSpPr>
          <p:nvPr>
            <p:ph type="body" sz="half" idx="44"/>
          </p:nvPr>
        </p:nvSpPr>
        <p:spPr>
          <a:xfrm>
            <a:off x="6883040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45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63976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746" name="Text Placeholder 3"/>
          <p:cNvSpPr>
            <a:spLocks noGrp="1"/>
          </p:cNvSpPr>
          <p:nvPr>
            <p:ph type="body" sz="half" idx="46"/>
          </p:nvPr>
        </p:nvSpPr>
        <p:spPr>
          <a:xfrm>
            <a:off x="6812398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57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57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5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5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55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57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57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5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55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055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57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57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5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55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055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57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57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5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055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055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701" grpId="0" animBg="1"/>
      <p:bldP spid="1055702" grpId="0" animBg="1"/>
      <p:bldP spid="1055703" grpId="0" animBg="1"/>
      <p:bldP spid="1055708" grpId="0" animBg="1"/>
      <p:bldP spid="1055709" grpId="0" animBg="1"/>
      <p:bldP spid="1055710" grpId="0" animBg="1"/>
      <p:bldP spid="1055715" grpId="0" animBg="1"/>
      <p:bldP spid="1055716" grpId="0" animBg="1"/>
      <p:bldP spid="1055717" grpId="0" animBg="1"/>
      <p:bldP spid="1055722" grpId="0" animBg="1"/>
      <p:bldP spid="1055723" grpId="0" animBg="1"/>
      <p:bldP spid="1055724" grpId="0" animBg="1"/>
    </p:bldLst>
  </p:timing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90" name="Round Same Side Corner Rectangle 2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591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E5D8BE05-2C84-46FC-97F9-363EB739124E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592" name="Round Same Side Corner Rectangle 30"/>
          <p:cNvSpPr/>
          <p:nvPr userDrawn="1"/>
        </p:nvSpPr>
        <p:spPr>
          <a:xfrm rot="5400000">
            <a:off x="2664618" y="39925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93" name="Rectangle 31"/>
          <p:cNvSpPr/>
          <p:nvPr userDrawn="1"/>
        </p:nvSpPr>
        <p:spPr>
          <a:xfrm>
            <a:off x="677863" y="1047750"/>
            <a:ext cx="1319212" cy="11779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94" name="Round Same Side Corner Rectangle 32"/>
          <p:cNvSpPr/>
          <p:nvPr userDrawn="1"/>
        </p:nvSpPr>
        <p:spPr>
          <a:xfrm rot="5400000">
            <a:off x="6596856" y="39925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95" name="Rectangle 33"/>
          <p:cNvSpPr/>
          <p:nvPr userDrawn="1"/>
        </p:nvSpPr>
        <p:spPr>
          <a:xfrm>
            <a:off x="4610100" y="1047750"/>
            <a:ext cx="1319213" cy="11779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96" name="Round Same Side Corner Rectangle 34"/>
          <p:cNvSpPr/>
          <p:nvPr userDrawn="1"/>
        </p:nvSpPr>
        <p:spPr>
          <a:xfrm rot="16200000" flipH="1">
            <a:off x="1345406" y="163750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97" name="Rectangle 35"/>
          <p:cNvSpPr/>
          <p:nvPr userDrawn="1"/>
        </p:nvSpPr>
        <p:spPr>
          <a:xfrm>
            <a:off x="3173413" y="2286000"/>
            <a:ext cx="1319212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98" name="Round Same Side Corner Rectangle 36"/>
          <p:cNvSpPr/>
          <p:nvPr userDrawn="1"/>
        </p:nvSpPr>
        <p:spPr>
          <a:xfrm rot="16200000" flipH="1">
            <a:off x="5277643" y="163750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599" name="Rectangle 37"/>
          <p:cNvSpPr/>
          <p:nvPr userDrawn="1"/>
        </p:nvSpPr>
        <p:spPr>
          <a:xfrm>
            <a:off x="7105650" y="2286000"/>
            <a:ext cx="1319213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00" name="Round Same Side Corner Rectangle 38"/>
          <p:cNvSpPr/>
          <p:nvPr userDrawn="1"/>
        </p:nvSpPr>
        <p:spPr>
          <a:xfrm rot="5400000">
            <a:off x="2664618" y="2885282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01" name="Rectangle 39"/>
          <p:cNvSpPr/>
          <p:nvPr userDrawn="1"/>
        </p:nvSpPr>
        <p:spPr>
          <a:xfrm>
            <a:off x="677863" y="3533775"/>
            <a:ext cx="1319212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02" name="Round Same Side Corner Rectangle 40"/>
          <p:cNvSpPr/>
          <p:nvPr userDrawn="1"/>
        </p:nvSpPr>
        <p:spPr>
          <a:xfrm rot="5400000">
            <a:off x="6596856" y="2885282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03" name="Rectangle 41"/>
          <p:cNvSpPr/>
          <p:nvPr userDrawn="1"/>
        </p:nvSpPr>
        <p:spPr>
          <a:xfrm>
            <a:off x="4610100" y="3533775"/>
            <a:ext cx="1319213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60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60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06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748031" y="1107973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5607" name="Text Placeholder 3"/>
          <p:cNvSpPr>
            <a:spLocks noGrp="1"/>
          </p:cNvSpPr>
          <p:nvPr>
            <p:ph type="body" sz="half" idx="26"/>
          </p:nvPr>
        </p:nvSpPr>
        <p:spPr>
          <a:xfrm>
            <a:off x="2150946" y="1152526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08" name="Text Placeholder 3"/>
          <p:cNvSpPr>
            <a:spLocks noGrp="1"/>
          </p:cNvSpPr>
          <p:nvPr>
            <p:ph type="body" sz="half" idx="27"/>
          </p:nvPr>
        </p:nvSpPr>
        <p:spPr>
          <a:xfrm>
            <a:off x="2150946" y="1562200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5609" name="Text Placeholder 3"/>
          <p:cNvSpPr>
            <a:spLocks noGrp="1"/>
          </p:cNvSpPr>
          <p:nvPr>
            <p:ph type="body" sz="half" idx="43"/>
          </p:nvPr>
        </p:nvSpPr>
        <p:spPr>
          <a:xfrm>
            <a:off x="2150946" y="1362075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10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4679950" y="1107973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5611" name="Text Placeholder 3"/>
          <p:cNvSpPr>
            <a:spLocks noGrp="1"/>
          </p:cNvSpPr>
          <p:nvPr>
            <p:ph type="body" sz="half" idx="45"/>
          </p:nvPr>
        </p:nvSpPr>
        <p:spPr>
          <a:xfrm>
            <a:off x="6082865" y="1152526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12" name="Text Placeholder 3"/>
          <p:cNvSpPr>
            <a:spLocks noGrp="1"/>
          </p:cNvSpPr>
          <p:nvPr>
            <p:ph type="body" sz="half" idx="46"/>
          </p:nvPr>
        </p:nvSpPr>
        <p:spPr>
          <a:xfrm>
            <a:off x="6082865" y="1562200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5613" name="Text Placeholder 3"/>
          <p:cNvSpPr>
            <a:spLocks noGrp="1"/>
          </p:cNvSpPr>
          <p:nvPr>
            <p:ph type="body" sz="half" idx="47"/>
          </p:nvPr>
        </p:nvSpPr>
        <p:spPr>
          <a:xfrm>
            <a:off x="6082865" y="1362075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14" name="Picture Placeholder 7"/>
          <p:cNvSpPr>
            <a:spLocks noGrp="1"/>
          </p:cNvSpPr>
          <p:nvPr>
            <p:ph type="pic" sz="quarter" idx="48"/>
          </p:nvPr>
        </p:nvSpPr>
        <p:spPr>
          <a:xfrm>
            <a:off x="3243581" y="2346958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5615" name="Text Placeholder 3"/>
          <p:cNvSpPr>
            <a:spLocks noGrp="1"/>
          </p:cNvSpPr>
          <p:nvPr>
            <p:ph type="body" sz="half" idx="49"/>
          </p:nvPr>
        </p:nvSpPr>
        <p:spPr>
          <a:xfrm>
            <a:off x="832052" y="2391511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16" name="Text Placeholder 3"/>
          <p:cNvSpPr>
            <a:spLocks noGrp="1"/>
          </p:cNvSpPr>
          <p:nvPr>
            <p:ph type="body" sz="half" idx="50"/>
          </p:nvPr>
        </p:nvSpPr>
        <p:spPr>
          <a:xfrm>
            <a:off x="832052" y="2801185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5617" name="Text Placeholder 3"/>
          <p:cNvSpPr>
            <a:spLocks noGrp="1"/>
          </p:cNvSpPr>
          <p:nvPr>
            <p:ph type="body" sz="half" idx="51"/>
          </p:nvPr>
        </p:nvSpPr>
        <p:spPr>
          <a:xfrm>
            <a:off x="832052" y="2601060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18" name="Picture Placeholder 7"/>
          <p:cNvSpPr>
            <a:spLocks noGrp="1"/>
          </p:cNvSpPr>
          <p:nvPr>
            <p:ph type="pic" sz="quarter" idx="52"/>
          </p:nvPr>
        </p:nvSpPr>
        <p:spPr>
          <a:xfrm>
            <a:off x="7175506" y="2346958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5619" name="Text Placeholder 3"/>
          <p:cNvSpPr>
            <a:spLocks noGrp="1"/>
          </p:cNvSpPr>
          <p:nvPr>
            <p:ph type="body" sz="half" idx="53"/>
          </p:nvPr>
        </p:nvSpPr>
        <p:spPr>
          <a:xfrm>
            <a:off x="4763977" y="2391511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20" name="Text Placeholder 3"/>
          <p:cNvSpPr>
            <a:spLocks noGrp="1"/>
          </p:cNvSpPr>
          <p:nvPr>
            <p:ph type="body" sz="half" idx="54"/>
          </p:nvPr>
        </p:nvSpPr>
        <p:spPr>
          <a:xfrm>
            <a:off x="4763977" y="2801185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5621" name="Text Placeholder 3"/>
          <p:cNvSpPr>
            <a:spLocks noGrp="1"/>
          </p:cNvSpPr>
          <p:nvPr>
            <p:ph type="body" sz="half" idx="55"/>
          </p:nvPr>
        </p:nvSpPr>
        <p:spPr>
          <a:xfrm>
            <a:off x="4763977" y="2601060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22" name="Picture Placeholder 7"/>
          <p:cNvSpPr>
            <a:spLocks noGrp="1"/>
          </p:cNvSpPr>
          <p:nvPr>
            <p:ph type="pic" sz="quarter" idx="56"/>
          </p:nvPr>
        </p:nvSpPr>
        <p:spPr>
          <a:xfrm>
            <a:off x="748031" y="3594734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5623" name="Text Placeholder 3"/>
          <p:cNvSpPr>
            <a:spLocks noGrp="1"/>
          </p:cNvSpPr>
          <p:nvPr>
            <p:ph type="body" sz="half" idx="57"/>
          </p:nvPr>
        </p:nvSpPr>
        <p:spPr>
          <a:xfrm>
            <a:off x="2150946" y="3639287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24" name="Text Placeholder 3"/>
          <p:cNvSpPr>
            <a:spLocks noGrp="1"/>
          </p:cNvSpPr>
          <p:nvPr>
            <p:ph type="body" sz="half" idx="58"/>
          </p:nvPr>
        </p:nvSpPr>
        <p:spPr>
          <a:xfrm>
            <a:off x="2150946" y="4048961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5625" name="Text Placeholder 3"/>
          <p:cNvSpPr>
            <a:spLocks noGrp="1"/>
          </p:cNvSpPr>
          <p:nvPr>
            <p:ph type="body" sz="half" idx="59"/>
          </p:nvPr>
        </p:nvSpPr>
        <p:spPr>
          <a:xfrm>
            <a:off x="2150946" y="3848836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26" name="Picture Placeholder 7"/>
          <p:cNvSpPr>
            <a:spLocks noGrp="1"/>
          </p:cNvSpPr>
          <p:nvPr>
            <p:ph type="pic" sz="quarter" idx="60"/>
          </p:nvPr>
        </p:nvSpPr>
        <p:spPr>
          <a:xfrm>
            <a:off x="4679950" y="3594734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5627" name="Text Placeholder 3"/>
          <p:cNvSpPr>
            <a:spLocks noGrp="1"/>
          </p:cNvSpPr>
          <p:nvPr>
            <p:ph type="body" sz="half" idx="61"/>
          </p:nvPr>
        </p:nvSpPr>
        <p:spPr>
          <a:xfrm>
            <a:off x="6082865" y="3639287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28" name="Text Placeholder 3"/>
          <p:cNvSpPr>
            <a:spLocks noGrp="1"/>
          </p:cNvSpPr>
          <p:nvPr>
            <p:ph type="body" sz="half" idx="62"/>
          </p:nvPr>
        </p:nvSpPr>
        <p:spPr>
          <a:xfrm>
            <a:off x="6082865" y="4048961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5629" name="Text Placeholder 3"/>
          <p:cNvSpPr>
            <a:spLocks noGrp="1"/>
          </p:cNvSpPr>
          <p:nvPr>
            <p:ph type="body" sz="half" idx="63"/>
          </p:nvPr>
        </p:nvSpPr>
        <p:spPr>
          <a:xfrm>
            <a:off x="6082865" y="3848836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55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55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5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55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55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55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5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55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55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55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5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055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55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55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5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1055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56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56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5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055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56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56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5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055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593" grpId="0" animBg="1"/>
      <p:bldP spid="1055595" grpId="0" animBg="1"/>
      <p:bldP spid="1055597" grpId="0" animBg="1"/>
      <p:bldP spid="1055599" grpId="0" animBg="1"/>
      <p:bldP spid="1055601" grpId="0" animBg="1"/>
      <p:bldP spid="1055603" grpId="0" animBg="1"/>
    </p:bldLst>
  </p:timing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eam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83" name="Round Same Side Corner Rectangle 3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884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5422BC9-142F-4A4A-BD9E-7F9272D9AE3D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81" name="Straight Connector 4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3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4885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886" name="Oval 4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82" name="Straight Connector 4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83" name="Straight Connector 4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887" name="Teardrop 47"/>
          <p:cNvSpPr/>
          <p:nvPr userDrawn="1"/>
        </p:nvSpPr>
        <p:spPr>
          <a:xfrm>
            <a:off x="581025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88" name="Teardrop 48"/>
          <p:cNvSpPr/>
          <p:nvPr userDrawn="1"/>
        </p:nvSpPr>
        <p:spPr>
          <a:xfrm>
            <a:off x="3262313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89" name="Teardrop 49"/>
          <p:cNvSpPr/>
          <p:nvPr userDrawn="1"/>
        </p:nvSpPr>
        <p:spPr>
          <a:xfrm>
            <a:off x="5938838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90" name="Teardrop 50"/>
          <p:cNvSpPr/>
          <p:nvPr userDrawn="1"/>
        </p:nvSpPr>
        <p:spPr>
          <a:xfrm>
            <a:off x="581025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91" name="Teardrop 51"/>
          <p:cNvSpPr/>
          <p:nvPr userDrawn="1"/>
        </p:nvSpPr>
        <p:spPr>
          <a:xfrm>
            <a:off x="3262313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92" name="Teardrop 52"/>
          <p:cNvSpPr/>
          <p:nvPr userDrawn="1"/>
        </p:nvSpPr>
        <p:spPr>
          <a:xfrm>
            <a:off x="5938838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93" name="Teardrop 53"/>
          <p:cNvSpPr/>
          <p:nvPr userDrawn="1"/>
        </p:nvSpPr>
        <p:spPr>
          <a:xfrm>
            <a:off x="581025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94" name="Teardrop 54"/>
          <p:cNvSpPr/>
          <p:nvPr userDrawn="1"/>
        </p:nvSpPr>
        <p:spPr>
          <a:xfrm>
            <a:off x="3262313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95" name="Teardrop 55"/>
          <p:cNvSpPr/>
          <p:nvPr userDrawn="1"/>
        </p:nvSpPr>
        <p:spPr>
          <a:xfrm>
            <a:off x="5938838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89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89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898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6710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99" name="Text Placeholder 3"/>
          <p:cNvSpPr>
            <a:spLocks noGrp="1"/>
          </p:cNvSpPr>
          <p:nvPr>
            <p:ph type="body" sz="half" idx="32"/>
          </p:nvPr>
        </p:nvSpPr>
        <p:spPr>
          <a:xfrm>
            <a:off x="1659037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00" name="Text Placeholder 3"/>
          <p:cNvSpPr>
            <a:spLocks noGrp="1"/>
          </p:cNvSpPr>
          <p:nvPr>
            <p:ph type="body" sz="half" idx="33"/>
          </p:nvPr>
        </p:nvSpPr>
        <p:spPr>
          <a:xfrm>
            <a:off x="1659037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901" name="Text Placeholder 3"/>
          <p:cNvSpPr>
            <a:spLocks noGrp="1"/>
          </p:cNvSpPr>
          <p:nvPr>
            <p:ph type="body" sz="half" idx="34"/>
          </p:nvPr>
        </p:nvSpPr>
        <p:spPr>
          <a:xfrm>
            <a:off x="1659037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02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308178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03" name="Text Placeholder 3"/>
          <p:cNvSpPr>
            <a:spLocks noGrp="1"/>
          </p:cNvSpPr>
          <p:nvPr>
            <p:ph type="body" sz="half" idx="36"/>
          </p:nvPr>
        </p:nvSpPr>
        <p:spPr>
          <a:xfrm>
            <a:off x="4340505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04" name="Text Placeholder 3"/>
          <p:cNvSpPr>
            <a:spLocks noGrp="1"/>
          </p:cNvSpPr>
          <p:nvPr>
            <p:ph type="body" sz="half" idx="37"/>
          </p:nvPr>
        </p:nvSpPr>
        <p:spPr>
          <a:xfrm>
            <a:off x="4340505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905" name="Text Placeholder 3"/>
          <p:cNvSpPr>
            <a:spLocks noGrp="1"/>
          </p:cNvSpPr>
          <p:nvPr>
            <p:ph type="body" sz="half" idx="38"/>
          </p:nvPr>
        </p:nvSpPr>
        <p:spPr>
          <a:xfrm>
            <a:off x="4340505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06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984703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07" name="Text Placeholder 3"/>
          <p:cNvSpPr>
            <a:spLocks noGrp="1"/>
          </p:cNvSpPr>
          <p:nvPr>
            <p:ph type="body" sz="half" idx="40"/>
          </p:nvPr>
        </p:nvSpPr>
        <p:spPr>
          <a:xfrm>
            <a:off x="7017030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08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17030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909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17030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10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26710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11" name="Text Placeholder 3"/>
          <p:cNvSpPr>
            <a:spLocks noGrp="1"/>
          </p:cNvSpPr>
          <p:nvPr>
            <p:ph type="body" sz="half" idx="44"/>
          </p:nvPr>
        </p:nvSpPr>
        <p:spPr>
          <a:xfrm>
            <a:off x="1659037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12" name="Text Placeholder 3"/>
          <p:cNvSpPr>
            <a:spLocks noGrp="1"/>
          </p:cNvSpPr>
          <p:nvPr>
            <p:ph type="body" sz="half" idx="45"/>
          </p:nvPr>
        </p:nvSpPr>
        <p:spPr>
          <a:xfrm>
            <a:off x="1659037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913" name="Text Placeholder 3"/>
          <p:cNvSpPr>
            <a:spLocks noGrp="1"/>
          </p:cNvSpPr>
          <p:nvPr>
            <p:ph type="body" sz="half" idx="46"/>
          </p:nvPr>
        </p:nvSpPr>
        <p:spPr>
          <a:xfrm>
            <a:off x="1659037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14" name="Picture Placeholder 7"/>
          <p:cNvSpPr>
            <a:spLocks noGrp="1"/>
          </p:cNvSpPr>
          <p:nvPr>
            <p:ph type="pic" sz="quarter" idx="47"/>
          </p:nvPr>
        </p:nvSpPr>
        <p:spPr>
          <a:xfrm>
            <a:off x="3308178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15" name="Text Placeholder 3"/>
          <p:cNvSpPr>
            <a:spLocks noGrp="1"/>
          </p:cNvSpPr>
          <p:nvPr>
            <p:ph type="body" sz="half" idx="48"/>
          </p:nvPr>
        </p:nvSpPr>
        <p:spPr>
          <a:xfrm>
            <a:off x="4340505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16" name="Text Placeholder 3"/>
          <p:cNvSpPr>
            <a:spLocks noGrp="1"/>
          </p:cNvSpPr>
          <p:nvPr>
            <p:ph type="body" sz="half" idx="49"/>
          </p:nvPr>
        </p:nvSpPr>
        <p:spPr>
          <a:xfrm>
            <a:off x="4340505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917" name="Text Placeholder 3"/>
          <p:cNvSpPr>
            <a:spLocks noGrp="1"/>
          </p:cNvSpPr>
          <p:nvPr>
            <p:ph type="body" sz="half" idx="50"/>
          </p:nvPr>
        </p:nvSpPr>
        <p:spPr>
          <a:xfrm>
            <a:off x="4340505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18" name="Picture Placeholder 7"/>
          <p:cNvSpPr>
            <a:spLocks noGrp="1"/>
          </p:cNvSpPr>
          <p:nvPr>
            <p:ph type="pic" sz="quarter" idx="51"/>
          </p:nvPr>
        </p:nvSpPr>
        <p:spPr>
          <a:xfrm>
            <a:off x="5984703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19" name="Text Placeholder 3"/>
          <p:cNvSpPr>
            <a:spLocks noGrp="1"/>
          </p:cNvSpPr>
          <p:nvPr>
            <p:ph type="body" sz="half" idx="52"/>
          </p:nvPr>
        </p:nvSpPr>
        <p:spPr>
          <a:xfrm>
            <a:off x="7017030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20" name="Text Placeholder 3"/>
          <p:cNvSpPr>
            <a:spLocks noGrp="1"/>
          </p:cNvSpPr>
          <p:nvPr>
            <p:ph type="body" sz="half" idx="53"/>
          </p:nvPr>
        </p:nvSpPr>
        <p:spPr>
          <a:xfrm>
            <a:off x="7017030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921" name="Text Placeholder 3"/>
          <p:cNvSpPr>
            <a:spLocks noGrp="1"/>
          </p:cNvSpPr>
          <p:nvPr>
            <p:ph type="body" sz="half" idx="54"/>
          </p:nvPr>
        </p:nvSpPr>
        <p:spPr>
          <a:xfrm>
            <a:off x="7017030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22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626710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23" name="Text Placeholder 3"/>
          <p:cNvSpPr>
            <a:spLocks noGrp="1"/>
          </p:cNvSpPr>
          <p:nvPr>
            <p:ph type="body" sz="half" idx="56"/>
          </p:nvPr>
        </p:nvSpPr>
        <p:spPr>
          <a:xfrm>
            <a:off x="1659037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24" name="Text Placeholder 3"/>
          <p:cNvSpPr>
            <a:spLocks noGrp="1"/>
          </p:cNvSpPr>
          <p:nvPr>
            <p:ph type="body" sz="half" idx="57"/>
          </p:nvPr>
        </p:nvSpPr>
        <p:spPr>
          <a:xfrm>
            <a:off x="1659037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925" name="Text Placeholder 3"/>
          <p:cNvSpPr>
            <a:spLocks noGrp="1"/>
          </p:cNvSpPr>
          <p:nvPr>
            <p:ph type="body" sz="half" idx="58"/>
          </p:nvPr>
        </p:nvSpPr>
        <p:spPr>
          <a:xfrm>
            <a:off x="1659037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26" name="Picture Placeholder 7"/>
          <p:cNvSpPr>
            <a:spLocks noGrp="1"/>
          </p:cNvSpPr>
          <p:nvPr>
            <p:ph type="pic" sz="quarter" idx="59"/>
          </p:nvPr>
        </p:nvSpPr>
        <p:spPr>
          <a:xfrm>
            <a:off x="3308178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27" name="Text Placeholder 3"/>
          <p:cNvSpPr>
            <a:spLocks noGrp="1"/>
          </p:cNvSpPr>
          <p:nvPr>
            <p:ph type="body" sz="half" idx="60"/>
          </p:nvPr>
        </p:nvSpPr>
        <p:spPr>
          <a:xfrm>
            <a:off x="4340505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28" name="Text Placeholder 3"/>
          <p:cNvSpPr>
            <a:spLocks noGrp="1"/>
          </p:cNvSpPr>
          <p:nvPr>
            <p:ph type="body" sz="half" idx="61"/>
          </p:nvPr>
        </p:nvSpPr>
        <p:spPr>
          <a:xfrm>
            <a:off x="4340505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929" name="Text Placeholder 3"/>
          <p:cNvSpPr>
            <a:spLocks noGrp="1"/>
          </p:cNvSpPr>
          <p:nvPr>
            <p:ph type="body" sz="half" idx="62"/>
          </p:nvPr>
        </p:nvSpPr>
        <p:spPr>
          <a:xfrm>
            <a:off x="4340505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30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5984703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31" name="Text Placeholder 3"/>
          <p:cNvSpPr>
            <a:spLocks noGrp="1"/>
          </p:cNvSpPr>
          <p:nvPr>
            <p:ph type="body" sz="half" idx="64"/>
          </p:nvPr>
        </p:nvSpPr>
        <p:spPr>
          <a:xfrm>
            <a:off x="7017030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32" name="Text Placeholder 3"/>
          <p:cNvSpPr>
            <a:spLocks noGrp="1"/>
          </p:cNvSpPr>
          <p:nvPr>
            <p:ph type="body" sz="half" idx="65"/>
          </p:nvPr>
        </p:nvSpPr>
        <p:spPr>
          <a:xfrm>
            <a:off x="7017030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4933" name="Text Placeholder 3"/>
          <p:cNvSpPr>
            <a:spLocks noGrp="1"/>
          </p:cNvSpPr>
          <p:nvPr>
            <p:ph type="body" sz="half" idx="66"/>
          </p:nvPr>
        </p:nvSpPr>
        <p:spPr>
          <a:xfrm>
            <a:off x="7017030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48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48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54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48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48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4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48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48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54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48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48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4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48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548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54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548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548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54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48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548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54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48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0548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54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48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548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54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eam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39" name="Round Same Side Corner Rectangle 3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64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542E721-D8F2-42EA-B17E-C0727126CAB0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75" name="Straight Connector 37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14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4641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4642" name="Oval 4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76" name="Straight Connector 41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77" name="Straight Connector 42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4643" name="Rectangle 43"/>
          <p:cNvSpPr/>
          <p:nvPr userDrawn="1"/>
        </p:nvSpPr>
        <p:spPr>
          <a:xfrm>
            <a:off x="63182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644" name="Rectangle 44"/>
          <p:cNvSpPr/>
          <p:nvPr userDrawn="1"/>
        </p:nvSpPr>
        <p:spPr>
          <a:xfrm>
            <a:off x="619125" y="2663825"/>
            <a:ext cx="1458913" cy="3825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4645" name="Rectangle 45"/>
          <p:cNvSpPr/>
          <p:nvPr userDrawn="1"/>
        </p:nvSpPr>
        <p:spPr>
          <a:xfrm>
            <a:off x="2228850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646" name="Rectangle 46"/>
          <p:cNvSpPr/>
          <p:nvPr userDrawn="1"/>
        </p:nvSpPr>
        <p:spPr>
          <a:xfrm>
            <a:off x="2216150" y="2663825"/>
            <a:ext cx="1458913" cy="3825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4647" name="Rectangle 47"/>
          <p:cNvSpPr/>
          <p:nvPr userDrawn="1"/>
        </p:nvSpPr>
        <p:spPr>
          <a:xfrm>
            <a:off x="3822700" y="1355725"/>
            <a:ext cx="1439863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648" name="Rectangle 48"/>
          <p:cNvSpPr/>
          <p:nvPr userDrawn="1"/>
        </p:nvSpPr>
        <p:spPr>
          <a:xfrm>
            <a:off x="3810000" y="2663825"/>
            <a:ext cx="1457325" cy="3825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4649" name="Rectangle 49"/>
          <p:cNvSpPr/>
          <p:nvPr userDrawn="1"/>
        </p:nvSpPr>
        <p:spPr>
          <a:xfrm>
            <a:off x="543877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650" name="Rectangle 50"/>
          <p:cNvSpPr/>
          <p:nvPr userDrawn="1"/>
        </p:nvSpPr>
        <p:spPr>
          <a:xfrm>
            <a:off x="5426075" y="2663825"/>
            <a:ext cx="1458913" cy="38258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4651" name="Rectangle 51"/>
          <p:cNvSpPr/>
          <p:nvPr userDrawn="1"/>
        </p:nvSpPr>
        <p:spPr>
          <a:xfrm>
            <a:off x="703897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652" name="Rectangle 52"/>
          <p:cNvSpPr/>
          <p:nvPr userDrawn="1"/>
        </p:nvSpPr>
        <p:spPr>
          <a:xfrm>
            <a:off x="7026275" y="2663825"/>
            <a:ext cx="1458913" cy="38258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4653" name="Rectangle 53"/>
          <p:cNvSpPr/>
          <p:nvPr userDrawn="1"/>
        </p:nvSpPr>
        <p:spPr>
          <a:xfrm>
            <a:off x="63182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654" name="Rectangle 54"/>
          <p:cNvSpPr/>
          <p:nvPr userDrawn="1"/>
        </p:nvSpPr>
        <p:spPr>
          <a:xfrm>
            <a:off x="619125" y="4403725"/>
            <a:ext cx="1458913" cy="3841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4655" name="Rectangle 55"/>
          <p:cNvSpPr/>
          <p:nvPr userDrawn="1"/>
        </p:nvSpPr>
        <p:spPr>
          <a:xfrm>
            <a:off x="2228850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656" name="Rectangle 56"/>
          <p:cNvSpPr/>
          <p:nvPr userDrawn="1"/>
        </p:nvSpPr>
        <p:spPr>
          <a:xfrm>
            <a:off x="2216150" y="4403725"/>
            <a:ext cx="1458913" cy="3841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4657" name="Rectangle 57"/>
          <p:cNvSpPr/>
          <p:nvPr userDrawn="1"/>
        </p:nvSpPr>
        <p:spPr>
          <a:xfrm>
            <a:off x="3822700" y="3097213"/>
            <a:ext cx="1439863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658" name="Rectangle 58"/>
          <p:cNvSpPr/>
          <p:nvPr userDrawn="1"/>
        </p:nvSpPr>
        <p:spPr>
          <a:xfrm>
            <a:off x="3810000" y="4403725"/>
            <a:ext cx="1457325" cy="3841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4659" name="Rectangle 59"/>
          <p:cNvSpPr/>
          <p:nvPr userDrawn="1"/>
        </p:nvSpPr>
        <p:spPr>
          <a:xfrm>
            <a:off x="543877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660" name="Rectangle 60"/>
          <p:cNvSpPr/>
          <p:nvPr userDrawn="1"/>
        </p:nvSpPr>
        <p:spPr>
          <a:xfrm>
            <a:off x="5426075" y="4403725"/>
            <a:ext cx="1458913" cy="38417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4661" name="Rectangle 61"/>
          <p:cNvSpPr/>
          <p:nvPr userDrawn="1"/>
        </p:nvSpPr>
        <p:spPr>
          <a:xfrm>
            <a:off x="703897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4662" name="Rectangle 62"/>
          <p:cNvSpPr/>
          <p:nvPr userDrawn="1"/>
        </p:nvSpPr>
        <p:spPr>
          <a:xfrm>
            <a:off x="7026275" y="4403725"/>
            <a:ext cx="1458913" cy="3841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466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66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65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708139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666" name="Text Placeholder 3"/>
          <p:cNvSpPr>
            <a:spLocks noGrp="1"/>
          </p:cNvSpPr>
          <p:nvPr>
            <p:ph type="body" sz="half" idx="16"/>
          </p:nvPr>
        </p:nvSpPr>
        <p:spPr>
          <a:xfrm>
            <a:off x="655217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67" name="Text Placeholder 3"/>
          <p:cNvSpPr>
            <a:spLocks noGrp="1"/>
          </p:cNvSpPr>
          <p:nvPr>
            <p:ph type="body" sz="half" idx="30"/>
          </p:nvPr>
        </p:nvSpPr>
        <p:spPr>
          <a:xfrm>
            <a:off x="655217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68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305050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669" name="Text Placeholder 3"/>
          <p:cNvSpPr>
            <a:spLocks noGrp="1"/>
          </p:cNvSpPr>
          <p:nvPr>
            <p:ph type="body" sz="half" idx="32"/>
          </p:nvPr>
        </p:nvSpPr>
        <p:spPr>
          <a:xfrm>
            <a:off x="2252128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70" name="Text Placeholder 3"/>
          <p:cNvSpPr>
            <a:spLocks noGrp="1"/>
          </p:cNvSpPr>
          <p:nvPr>
            <p:ph type="body" sz="half" idx="33"/>
          </p:nvPr>
        </p:nvSpPr>
        <p:spPr>
          <a:xfrm>
            <a:off x="2252128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71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898550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672" name="Text Placeholder 3"/>
          <p:cNvSpPr>
            <a:spLocks noGrp="1"/>
          </p:cNvSpPr>
          <p:nvPr>
            <p:ph type="body" sz="half" idx="35"/>
          </p:nvPr>
        </p:nvSpPr>
        <p:spPr>
          <a:xfrm>
            <a:off x="3845628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73" name="Text Placeholder 3"/>
          <p:cNvSpPr>
            <a:spLocks noGrp="1"/>
          </p:cNvSpPr>
          <p:nvPr>
            <p:ph type="body" sz="half" idx="36"/>
          </p:nvPr>
        </p:nvSpPr>
        <p:spPr>
          <a:xfrm>
            <a:off x="3845628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74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5514975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675" name="Text Placeholder 3"/>
          <p:cNvSpPr>
            <a:spLocks noGrp="1"/>
          </p:cNvSpPr>
          <p:nvPr>
            <p:ph type="body" sz="half" idx="38"/>
          </p:nvPr>
        </p:nvSpPr>
        <p:spPr>
          <a:xfrm>
            <a:off x="5462053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76" name="Text Placeholder 3"/>
          <p:cNvSpPr>
            <a:spLocks noGrp="1"/>
          </p:cNvSpPr>
          <p:nvPr>
            <p:ph type="body" sz="half" idx="39"/>
          </p:nvPr>
        </p:nvSpPr>
        <p:spPr>
          <a:xfrm>
            <a:off x="5462053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77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7115175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678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62253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79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62253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80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708139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681" name="Text Placeholder 3"/>
          <p:cNvSpPr>
            <a:spLocks noGrp="1"/>
          </p:cNvSpPr>
          <p:nvPr>
            <p:ph type="body" sz="half" idx="44"/>
          </p:nvPr>
        </p:nvSpPr>
        <p:spPr>
          <a:xfrm>
            <a:off x="655217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82" name="Text Placeholder 3"/>
          <p:cNvSpPr>
            <a:spLocks noGrp="1"/>
          </p:cNvSpPr>
          <p:nvPr>
            <p:ph type="body" sz="half" idx="45"/>
          </p:nvPr>
        </p:nvSpPr>
        <p:spPr>
          <a:xfrm>
            <a:off x="655217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83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2305050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684" name="Text Placeholder 3"/>
          <p:cNvSpPr>
            <a:spLocks noGrp="1"/>
          </p:cNvSpPr>
          <p:nvPr>
            <p:ph type="body" sz="half" idx="47"/>
          </p:nvPr>
        </p:nvSpPr>
        <p:spPr>
          <a:xfrm>
            <a:off x="2252128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85" name="Text Placeholder 3"/>
          <p:cNvSpPr>
            <a:spLocks noGrp="1"/>
          </p:cNvSpPr>
          <p:nvPr>
            <p:ph type="body" sz="half" idx="48"/>
          </p:nvPr>
        </p:nvSpPr>
        <p:spPr>
          <a:xfrm>
            <a:off x="2252128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86" name="Picture Placeholder 7"/>
          <p:cNvSpPr>
            <a:spLocks noGrp="1"/>
          </p:cNvSpPr>
          <p:nvPr>
            <p:ph type="pic" sz="quarter" idx="49"/>
          </p:nvPr>
        </p:nvSpPr>
        <p:spPr>
          <a:xfrm>
            <a:off x="3898550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687" name="Text Placeholder 3"/>
          <p:cNvSpPr>
            <a:spLocks noGrp="1"/>
          </p:cNvSpPr>
          <p:nvPr>
            <p:ph type="body" sz="half" idx="50"/>
          </p:nvPr>
        </p:nvSpPr>
        <p:spPr>
          <a:xfrm>
            <a:off x="3845628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88" name="Text Placeholder 3"/>
          <p:cNvSpPr>
            <a:spLocks noGrp="1"/>
          </p:cNvSpPr>
          <p:nvPr>
            <p:ph type="body" sz="half" idx="51"/>
          </p:nvPr>
        </p:nvSpPr>
        <p:spPr>
          <a:xfrm>
            <a:off x="3845628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89" name="Picture Placeholder 7"/>
          <p:cNvSpPr>
            <a:spLocks noGrp="1"/>
          </p:cNvSpPr>
          <p:nvPr>
            <p:ph type="pic" sz="quarter" idx="52"/>
          </p:nvPr>
        </p:nvSpPr>
        <p:spPr>
          <a:xfrm>
            <a:off x="5514975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690" name="Text Placeholder 3"/>
          <p:cNvSpPr>
            <a:spLocks noGrp="1"/>
          </p:cNvSpPr>
          <p:nvPr>
            <p:ph type="body" sz="half" idx="53"/>
          </p:nvPr>
        </p:nvSpPr>
        <p:spPr>
          <a:xfrm>
            <a:off x="5462053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91" name="Text Placeholder 3"/>
          <p:cNvSpPr>
            <a:spLocks noGrp="1"/>
          </p:cNvSpPr>
          <p:nvPr>
            <p:ph type="body" sz="half" idx="54"/>
          </p:nvPr>
        </p:nvSpPr>
        <p:spPr>
          <a:xfrm>
            <a:off x="5462053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92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7115175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4693" name="Text Placeholder 3"/>
          <p:cNvSpPr>
            <a:spLocks noGrp="1"/>
          </p:cNvSpPr>
          <p:nvPr>
            <p:ph type="body" sz="half" idx="56"/>
          </p:nvPr>
        </p:nvSpPr>
        <p:spPr>
          <a:xfrm>
            <a:off x="7062253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94" name="Text Placeholder 3"/>
          <p:cNvSpPr>
            <a:spLocks noGrp="1"/>
          </p:cNvSpPr>
          <p:nvPr>
            <p:ph type="body" sz="half" idx="57"/>
          </p:nvPr>
        </p:nvSpPr>
        <p:spPr>
          <a:xfrm>
            <a:off x="7062253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9" dur="500"/>
                                        <p:tgtEl>
                                          <p:spTgt spid="1054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054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27" dur="500"/>
                                        <p:tgtEl>
                                          <p:spTgt spid="1054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054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5" dur="500"/>
                                        <p:tgtEl>
                                          <p:spTgt spid="1054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054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3" dur="500"/>
                                        <p:tgtEl>
                                          <p:spTgt spid="1054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054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1" dur="500"/>
                                        <p:tgtEl>
                                          <p:spTgt spid="1054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1054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9" dur="500"/>
                                        <p:tgtEl>
                                          <p:spTgt spid="1054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054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67" dur="500"/>
                                        <p:tgtEl>
                                          <p:spTgt spid="1054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1054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75" dur="500"/>
                                        <p:tgtEl>
                                          <p:spTgt spid="1054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054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83" dur="500"/>
                                        <p:tgtEl>
                                          <p:spTgt spid="1054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1054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500"/>
                            </p:stCondLst>
                            <p:childTnLst>
                              <p:par>
                                <p:cTn id="89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91" dur="500"/>
                                        <p:tgtEl>
                                          <p:spTgt spid="1054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0"/>
                            </p:stCondLst>
                            <p:childTnLst>
                              <p:par>
                                <p:cTn id="9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1054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643" grpId="0" animBg="1"/>
      <p:bldP spid="1054644" grpId="0" animBg="1"/>
      <p:bldP spid="1054645" grpId="0" animBg="1"/>
      <p:bldP spid="1054646" grpId="0" animBg="1"/>
      <p:bldP spid="1054647" grpId="0" animBg="1"/>
      <p:bldP spid="1054648" grpId="0" animBg="1"/>
      <p:bldP spid="1054649" grpId="0" animBg="1"/>
      <p:bldP spid="1054650" grpId="0" animBg="1"/>
      <p:bldP spid="1054651" grpId="0" animBg="1"/>
      <p:bldP spid="1054652" grpId="0" animBg="1"/>
      <p:bldP spid="1054653" grpId="0" animBg="1"/>
      <p:bldP spid="1054654" grpId="0" animBg="1"/>
      <p:bldP spid="1054655" grpId="0" animBg="1"/>
      <p:bldP spid="1054656" grpId="0" animBg="1"/>
      <p:bldP spid="1054657" grpId="0" animBg="1"/>
      <p:bldP spid="1054658" grpId="0" animBg="1"/>
      <p:bldP spid="1054659" grpId="0" animBg="1"/>
      <p:bldP spid="1054660" grpId="0" animBg="1"/>
      <p:bldP spid="1054661" grpId="0" animBg="1"/>
      <p:bldP spid="1054662" grpId="0" animBg="1"/>
    </p:bldLst>
  </p:timing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75" name="Round Same Side Corner Rectangle 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976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7213BB3-39AF-405C-A4D1-E8812AC95AA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977" name="Oval 7"/>
          <p:cNvSpPr/>
          <p:nvPr userDrawn="1"/>
        </p:nvSpPr>
        <p:spPr>
          <a:xfrm>
            <a:off x="700088" y="1377950"/>
            <a:ext cx="2366962" cy="23669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97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-76200" y="0"/>
            <a:ext cx="92202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7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98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81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08581" y="1486413"/>
            <a:ext cx="2150006" cy="215000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59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59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5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977" grpId="0" animBg="1"/>
    </p:bldLst>
  </p:timing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74" name="Round Same Side Corner Rectangle 2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875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CC2F7EF-1F13-4FB1-BDC0-6A33B9ADE5D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6016" name="Straight Connector 23"/>
          <p:cNvCxnSpPr>
            <a:cxnSpLocks/>
          </p:cNvCxnSpPr>
          <p:nvPr userDrawn="1"/>
        </p:nvCxnSpPr>
        <p:spPr>
          <a:xfrm rot="10800000">
            <a:off x="4394200" y="11699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41" name="Group 62"/>
          <p:cNvGrpSpPr/>
          <p:nvPr userDrawn="1"/>
        </p:nvGrpSpPr>
        <p:grpSpPr bwMode="auto">
          <a:xfrm>
            <a:off x="4395788" y="993775"/>
            <a:ext cx="352425" cy="352425"/>
            <a:chOff x="4305300" y="1123950"/>
            <a:chExt cx="533400" cy="533400"/>
          </a:xfrm>
        </p:grpSpPr>
        <p:sp>
          <p:nvSpPr>
            <p:cNvPr id="1055876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877" name="Oval 26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6017" name="Straight Connector 27"/>
          <p:cNvCxnSpPr>
            <a:cxnSpLocks/>
          </p:cNvCxnSpPr>
          <p:nvPr userDrawn="1"/>
        </p:nvCxnSpPr>
        <p:spPr>
          <a:xfrm rot="10800000">
            <a:off x="1758950" y="11699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18" name="Straight Connector 28"/>
          <p:cNvCxnSpPr>
            <a:cxnSpLocks/>
          </p:cNvCxnSpPr>
          <p:nvPr userDrawn="1"/>
        </p:nvCxnSpPr>
        <p:spPr>
          <a:xfrm rot="10800000">
            <a:off x="4748213" y="11699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878" name="Rounded Rectangle 29"/>
          <p:cNvSpPr/>
          <p:nvPr userDrawn="1"/>
        </p:nvSpPr>
        <p:spPr>
          <a:xfrm rot="16200000">
            <a:off x="3965575" y="338138"/>
            <a:ext cx="1031875" cy="326707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879" name="Oval 30"/>
          <p:cNvSpPr/>
          <p:nvPr userDrawn="1"/>
        </p:nvSpPr>
        <p:spPr>
          <a:xfrm>
            <a:off x="995363" y="1531938"/>
            <a:ext cx="882650" cy="88265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6019" name="Straight Connector 31"/>
          <p:cNvCxnSpPr>
            <a:cxnSpLocks/>
          </p:cNvCxnSpPr>
          <p:nvPr userDrawn="1"/>
        </p:nvCxnSpPr>
        <p:spPr>
          <a:xfrm flipV="1">
            <a:off x="1878013" y="1971675"/>
            <a:ext cx="969962" cy="1588"/>
          </a:xfrm>
          <a:prstGeom prst="line">
            <a:avLst/>
          </a:prstGeom>
          <a:ln w="1905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880" name="Rounded Rectangle 32"/>
          <p:cNvSpPr/>
          <p:nvPr userDrawn="1"/>
        </p:nvSpPr>
        <p:spPr>
          <a:xfrm rot="16200000">
            <a:off x="3964781" y="1464469"/>
            <a:ext cx="1033463" cy="326707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881" name="Oval 33"/>
          <p:cNvSpPr/>
          <p:nvPr userDrawn="1"/>
        </p:nvSpPr>
        <p:spPr>
          <a:xfrm>
            <a:off x="995363" y="2657475"/>
            <a:ext cx="882650" cy="882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6020" name="Straight Connector 34"/>
          <p:cNvCxnSpPr>
            <a:cxnSpLocks/>
          </p:cNvCxnSpPr>
          <p:nvPr userDrawn="1"/>
        </p:nvCxnSpPr>
        <p:spPr>
          <a:xfrm flipV="1">
            <a:off x="1878013" y="3097213"/>
            <a:ext cx="969962" cy="1587"/>
          </a:xfrm>
          <a:prstGeom prst="line">
            <a:avLst/>
          </a:prstGeom>
          <a:ln w="19050">
            <a:solidFill>
              <a:schemeClr val="accent2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882" name="Rounded Rectangle 35"/>
          <p:cNvSpPr/>
          <p:nvPr userDrawn="1"/>
        </p:nvSpPr>
        <p:spPr>
          <a:xfrm rot="16200000">
            <a:off x="3964781" y="2588419"/>
            <a:ext cx="1033463" cy="326707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883" name="Oval 36"/>
          <p:cNvSpPr/>
          <p:nvPr userDrawn="1"/>
        </p:nvSpPr>
        <p:spPr>
          <a:xfrm>
            <a:off x="995363" y="3781425"/>
            <a:ext cx="882650" cy="8826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6021" name="Straight Connector 39"/>
          <p:cNvCxnSpPr>
            <a:cxnSpLocks/>
          </p:cNvCxnSpPr>
          <p:nvPr userDrawn="1"/>
        </p:nvCxnSpPr>
        <p:spPr>
          <a:xfrm flipV="1">
            <a:off x="1878013" y="4221163"/>
            <a:ext cx="969962" cy="1587"/>
          </a:xfrm>
          <a:prstGeom prst="line">
            <a:avLst/>
          </a:prstGeom>
          <a:ln w="19050">
            <a:solidFill>
              <a:schemeClr val="accent3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88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88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8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2891692" y="1516180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87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44925" y="1498600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88" name="Text Placeholder 3"/>
          <p:cNvSpPr>
            <a:spLocks noGrp="1"/>
          </p:cNvSpPr>
          <p:nvPr>
            <p:ph type="body" sz="half" idx="27"/>
          </p:nvPr>
        </p:nvSpPr>
        <p:spPr>
          <a:xfrm>
            <a:off x="1008489" y="1843230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89" name="Text Placeholder 3"/>
          <p:cNvSpPr>
            <a:spLocks noGrp="1"/>
          </p:cNvSpPr>
          <p:nvPr>
            <p:ph type="body" sz="half" idx="29"/>
          </p:nvPr>
        </p:nvSpPr>
        <p:spPr>
          <a:xfrm>
            <a:off x="3844925" y="1700665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90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44926" y="1915460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891" name="Text Placeholder 3"/>
          <p:cNvSpPr>
            <a:spLocks noGrp="1"/>
          </p:cNvSpPr>
          <p:nvPr>
            <p:ph type="body" sz="half" idx="28"/>
          </p:nvPr>
        </p:nvSpPr>
        <p:spPr>
          <a:xfrm>
            <a:off x="6308451" y="1502415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892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2891692" y="2641925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93" name="Text Placeholder 3"/>
          <p:cNvSpPr>
            <a:spLocks noGrp="1"/>
          </p:cNvSpPr>
          <p:nvPr>
            <p:ph type="body" sz="half" idx="31"/>
          </p:nvPr>
        </p:nvSpPr>
        <p:spPr>
          <a:xfrm>
            <a:off x="3844925" y="2624345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94" name="Text Placeholder 3"/>
          <p:cNvSpPr>
            <a:spLocks noGrp="1"/>
          </p:cNvSpPr>
          <p:nvPr>
            <p:ph type="body" sz="half" idx="32"/>
          </p:nvPr>
        </p:nvSpPr>
        <p:spPr>
          <a:xfrm>
            <a:off x="1008489" y="2968975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95" name="Text Placeholder 3"/>
          <p:cNvSpPr>
            <a:spLocks noGrp="1"/>
          </p:cNvSpPr>
          <p:nvPr>
            <p:ph type="body" sz="half" idx="33"/>
          </p:nvPr>
        </p:nvSpPr>
        <p:spPr>
          <a:xfrm>
            <a:off x="3844925" y="2826410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96" name="Text Placeholder 3"/>
          <p:cNvSpPr>
            <a:spLocks noGrp="1"/>
          </p:cNvSpPr>
          <p:nvPr>
            <p:ph type="body" sz="half" idx="34"/>
          </p:nvPr>
        </p:nvSpPr>
        <p:spPr>
          <a:xfrm>
            <a:off x="3844926" y="3041205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897" name="Text Placeholder 3"/>
          <p:cNvSpPr>
            <a:spLocks noGrp="1"/>
          </p:cNvSpPr>
          <p:nvPr>
            <p:ph type="body" sz="half" idx="35"/>
          </p:nvPr>
        </p:nvSpPr>
        <p:spPr>
          <a:xfrm>
            <a:off x="6308451" y="2628160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898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2891692" y="3765876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99" name="Text Placeholder 3"/>
          <p:cNvSpPr>
            <a:spLocks noGrp="1"/>
          </p:cNvSpPr>
          <p:nvPr>
            <p:ph type="body" sz="half" idx="37"/>
          </p:nvPr>
        </p:nvSpPr>
        <p:spPr>
          <a:xfrm>
            <a:off x="3844925" y="3748296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00" name="Text Placeholder 3"/>
          <p:cNvSpPr>
            <a:spLocks noGrp="1"/>
          </p:cNvSpPr>
          <p:nvPr>
            <p:ph type="body" sz="half" idx="38"/>
          </p:nvPr>
        </p:nvSpPr>
        <p:spPr>
          <a:xfrm>
            <a:off x="1008489" y="4092926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01" name="Text Placeholder 3"/>
          <p:cNvSpPr>
            <a:spLocks noGrp="1"/>
          </p:cNvSpPr>
          <p:nvPr>
            <p:ph type="body" sz="half" idx="39"/>
          </p:nvPr>
        </p:nvSpPr>
        <p:spPr>
          <a:xfrm>
            <a:off x="3844925" y="3950361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02" name="Text Placeholder 3"/>
          <p:cNvSpPr>
            <a:spLocks noGrp="1"/>
          </p:cNvSpPr>
          <p:nvPr>
            <p:ph type="body" sz="half" idx="40"/>
          </p:nvPr>
        </p:nvSpPr>
        <p:spPr>
          <a:xfrm>
            <a:off x="3844926" y="4165156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903" name="Text Placeholder 3"/>
          <p:cNvSpPr>
            <a:spLocks noGrp="1"/>
          </p:cNvSpPr>
          <p:nvPr>
            <p:ph type="body" sz="half" idx="41"/>
          </p:nvPr>
        </p:nvSpPr>
        <p:spPr>
          <a:xfrm>
            <a:off x="6308451" y="3752111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6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6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58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58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5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146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055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58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58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5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146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055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5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58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58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5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146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55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878" grpId="0" animBg="1"/>
      <p:bldP spid="1055879" grpId="0" animBg="1"/>
      <p:bldP spid="1055880" grpId="0" animBg="1"/>
      <p:bldP spid="1055881" grpId="0" animBg="1"/>
      <p:bldP spid="1055882" grpId="0" animBg="1"/>
      <p:bldP spid="1055883" grpId="0" animBg="1"/>
    </p:bldLst>
  </p:timing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31" name="Round Same Side Corner Rectangle 1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832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0E45BEC0-8F25-4685-9D4A-E0E148B8F0F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6013" name="Straight Connector 17"/>
          <p:cNvCxnSpPr>
            <a:cxnSpLocks/>
          </p:cNvCxnSpPr>
          <p:nvPr userDrawn="1"/>
        </p:nvCxnSpPr>
        <p:spPr>
          <a:xfrm rot="10800000">
            <a:off x="4394200" y="123983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2" name="Group 62"/>
          <p:cNvGrpSpPr/>
          <p:nvPr userDrawn="1"/>
        </p:nvGrpSpPr>
        <p:grpSpPr bwMode="auto">
          <a:xfrm>
            <a:off x="4395788" y="1063625"/>
            <a:ext cx="352425" cy="352425"/>
            <a:chOff x="4305300" y="1123950"/>
            <a:chExt cx="533400" cy="533400"/>
          </a:xfrm>
        </p:grpSpPr>
        <p:sp>
          <p:nvSpPr>
            <p:cNvPr id="1055833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834" name="Oval 2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6014" name="Straight Connector 21"/>
          <p:cNvCxnSpPr>
            <a:cxnSpLocks/>
          </p:cNvCxnSpPr>
          <p:nvPr userDrawn="1"/>
        </p:nvCxnSpPr>
        <p:spPr>
          <a:xfrm rot="10800000">
            <a:off x="1758950" y="123983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15" name="Straight Connector 22"/>
          <p:cNvCxnSpPr>
            <a:cxnSpLocks/>
          </p:cNvCxnSpPr>
          <p:nvPr userDrawn="1"/>
        </p:nvCxnSpPr>
        <p:spPr>
          <a:xfrm rot="10800000">
            <a:off x="4748213" y="123983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3" name="Group 23"/>
          <p:cNvGrpSpPr/>
          <p:nvPr userDrawn="1"/>
        </p:nvGrpSpPr>
        <p:grpSpPr bwMode="auto">
          <a:xfrm>
            <a:off x="3567113" y="1722438"/>
            <a:ext cx="5089525" cy="1160462"/>
            <a:chOff x="3566404" y="1183862"/>
            <a:chExt cx="5090578" cy="1159288"/>
          </a:xfrm>
        </p:grpSpPr>
        <p:sp>
          <p:nvSpPr>
            <p:cNvPr id="1055835" name="Rounded Rectangle 24"/>
            <p:cNvSpPr/>
            <p:nvPr userDrawn="1"/>
          </p:nvSpPr>
          <p:spPr>
            <a:xfrm rot="16200000">
              <a:off x="5636052" y="-677781"/>
              <a:ext cx="1159288" cy="4882573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5836" name="Isosceles Triangle 25"/>
            <p:cNvSpPr/>
            <p:nvPr userDrawn="1"/>
          </p:nvSpPr>
          <p:spPr>
            <a:xfrm rot="16200000">
              <a:off x="3528528" y="1610281"/>
              <a:ext cx="380615" cy="304863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837" name="Oval 26"/>
          <p:cNvSpPr/>
          <p:nvPr userDrawn="1"/>
        </p:nvSpPr>
        <p:spPr>
          <a:xfrm>
            <a:off x="3889375" y="1808163"/>
            <a:ext cx="990600" cy="9906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434" name="Group 27"/>
          <p:cNvGrpSpPr/>
          <p:nvPr userDrawn="1"/>
        </p:nvGrpSpPr>
        <p:grpSpPr bwMode="auto">
          <a:xfrm flipH="1">
            <a:off x="533400" y="3241675"/>
            <a:ext cx="5091113" cy="1158875"/>
            <a:chOff x="3566404" y="1183862"/>
            <a:chExt cx="5090578" cy="1159288"/>
          </a:xfrm>
        </p:grpSpPr>
        <p:sp>
          <p:nvSpPr>
            <p:cNvPr id="1055838" name="Rounded Rectangle 28"/>
            <p:cNvSpPr/>
            <p:nvPr userDrawn="1"/>
          </p:nvSpPr>
          <p:spPr>
            <a:xfrm rot="16200000">
              <a:off x="5636020" y="-677812"/>
              <a:ext cx="1159288" cy="4882637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5839" name="Isosceles Triangle 29"/>
            <p:cNvSpPr/>
            <p:nvPr userDrawn="1"/>
          </p:nvSpPr>
          <p:spPr>
            <a:xfrm rot="16200000">
              <a:off x="3529014" y="1610328"/>
              <a:ext cx="379547" cy="304768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5840" name="Oval 30"/>
          <p:cNvSpPr/>
          <p:nvPr userDrawn="1"/>
        </p:nvSpPr>
        <p:spPr>
          <a:xfrm>
            <a:off x="4279900" y="3325813"/>
            <a:ext cx="990600" cy="9906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84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84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43" name="Text Placeholder 3"/>
          <p:cNvSpPr>
            <a:spLocks noGrp="1"/>
          </p:cNvSpPr>
          <p:nvPr>
            <p:ph type="body" sz="half" idx="16"/>
          </p:nvPr>
        </p:nvSpPr>
        <p:spPr>
          <a:xfrm>
            <a:off x="4979505" y="1821953"/>
            <a:ext cx="3276597" cy="21946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44" name="Text Placeholder 3"/>
          <p:cNvSpPr>
            <a:spLocks noGrp="1"/>
          </p:cNvSpPr>
          <p:nvPr>
            <p:ph type="body" sz="half" idx="17"/>
          </p:nvPr>
        </p:nvSpPr>
        <p:spPr>
          <a:xfrm>
            <a:off x="4979505" y="2263489"/>
            <a:ext cx="3276599" cy="5399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845" name="Text Placeholder 3"/>
          <p:cNvSpPr>
            <a:spLocks noGrp="1"/>
          </p:cNvSpPr>
          <p:nvPr>
            <p:ph type="body" sz="half" idx="28"/>
          </p:nvPr>
        </p:nvSpPr>
        <p:spPr>
          <a:xfrm>
            <a:off x="437009" y="1801618"/>
            <a:ext cx="1828800" cy="10022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846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467777" y="1798063"/>
            <a:ext cx="1009348" cy="10093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accent1"/>
            </a:solidFill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47" name="Text Placeholder 3"/>
          <p:cNvSpPr>
            <a:spLocks noGrp="1"/>
          </p:cNvSpPr>
          <p:nvPr>
            <p:ph type="body" sz="half" idx="27"/>
          </p:nvPr>
        </p:nvSpPr>
        <p:spPr>
          <a:xfrm>
            <a:off x="3903356" y="2156244"/>
            <a:ext cx="96202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48" name="Text Placeholder 3"/>
          <p:cNvSpPr>
            <a:spLocks noGrp="1"/>
          </p:cNvSpPr>
          <p:nvPr>
            <p:ph type="body" sz="half" idx="30"/>
          </p:nvPr>
        </p:nvSpPr>
        <p:spPr>
          <a:xfrm>
            <a:off x="850900" y="3314721"/>
            <a:ext cx="3276597" cy="2476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49" name="Text Placeholder 3"/>
          <p:cNvSpPr>
            <a:spLocks noGrp="1"/>
          </p:cNvSpPr>
          <p:nvPr>
            <p:ph type="body" sz="half" idx="31"/>
          </p:nvPr>
        </p:nvSpPr>
        <p:spPr>
          <a:xfrm>
            <a:off x="850900" y="3820295"/>
            <a:ext cx="3276599" cy="50861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850" name="Text Placeholder 3"/>
          <p:cNvSpPr>
            <a:spLocks noGrp="1"/>
          </p:cNvSpPr>
          <p:nvPr>
            <p:ph type="body" sz="half" idx="32"/>
          </p:nvPr>
        </p:nvSpPr>
        <p:spPr>
          <a:xfrm>
            <a:off x="6894444" y="3319786"/>
            <a:ext cx="1828800" cy="10022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851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5715000" y="3316231"/>
            <a:ext cx="1009348" cy="10093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accent2"/>
            </a:solidFill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52" name="Text Placeholder 3"/>
          <p:cNvSpPr>
            <a:spLocks noGrp="1"/>
          </p:cNvSpPr>
          <p:nvPr>
            <p:ph type="body" sz="half" idx="34"/>
          </p:nvPr>
        </p:nvSpPr>
        <p:spPr>
          <a:xfrm>
            <a:off x="4294188" y="3674412"/>
            <a:ext cx="96202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53" name="Text Placeholder 3"/>
          <p:cNvSpPr>
            <a:spLocks noGrp="1"/>
          </p:cNvSpPr>
          <p:nvPr>
            <p:ph type="body" sz="half" idx="35"/>
          </p:nvPr>
        </p:nvSpPr>
        <p:spPr>
          <a:xfrm>
            <a:off x="4979505" y="2039808"/>
            <a:ext cx="3276597" cy="21946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54" name="Text Placeholder 3"/>
          <p:cNvSpPr>
            <a:spLocks noGrp="1"/>
          </p:cNvSpPr>
          <p:nvPr>
            <p:ph type="body" sz="half" idx="36"/>
          </p:nvPr>
        </p:nvSpPr>
        <p:spPr>
          <a:xfrm>
            <a:off x="850900" y="3562350"/>
            <a:ext cx="3276597" cy="2476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6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6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" presetClass="entr" presetSubtype="2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58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58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55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" presetClass="entr" presetSubtype="8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58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58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5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837" grpId="0" animBg="1"/>
      <p:bldP spid="1055840" grpId="0" animBg="1"/>
    </p:bldLst>
  </p:timing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77" name="Round Same Side Corner Rectangle 1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37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A49C0FB-04E8-4DF1-91DC-54248D3F978B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91" name="Straight Connector 17"/>
          <p:cNvCxnSpPr>
            <a:cxnSpLocks/>
          </p:cNvCxnSpPr>
          <p:nvPr userDrawn="1"/>
        </p:nvCxnSpPr>
        <p:spPr>
          <a:xfrm rot="10800000">
            <a:off x="4394200" y="11699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4" name="Group 62"/>
          <p:cNvGrpSpPr/>
          <p:nvPr userDrawn="1"/>
        </p:nvGrpSpPr>
        <p:grpSpPr bwMode="auto">
          <a:xfrm>
            <a:off x="4395788" y="993775"/>
            <a:ext cx="352425" cy="352425"/>
            <a:chOff x="4305300" y="1123950"/>
            <a:chExt cx="533400" cy="533400"/>
          </a:xfrm>
        </p:grpSpPr>
        <p:sp>
          <p:nvSpPr>
            <p:cNvPr id="1055379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380" name="Oval 2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92" name="Straight Connector 21"/>
          <p:cNvCxnSpPr>
            <a:cxnSpLocks/>
          </p:cNvCxnSpPr>
          <p:nvPr userDrawn="1"/>
        </p:nvCxnSpPr>
        <p:spPr>
          <a:xfrm rot="10800000">
            <a:off x="1758950" y="11699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93" name="Straight Connector 22"/>
          <p:cNvCxnSpPr>
            <a:cxnSpLocks/>
          </p:cNvCxnSpPr>
          <p:nvPr userDrawn="1"/>
        </p:nvCxnSpPr>
        <p:spPr>
          <a:xfrm rot="10800000">
            <a:off x="4748213" y="11699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381" name="Oval 23"/>
          <p:cNvSpPr/>
          <p:nvPr userDrawn="1"/>
        </p:nvSpPr>
        <p:spPr>
          <a:xfrm>
            <a:off x="1398588" y="1312863"/>
            <a:ext cx="1233487" cy="1233487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82" name="Rounded Rectangle 24"/>
          <p:cNvSpPr/>
          <p:nvPr userDrawn="1"/>
        </p:nvSpPr>
        <p:spPr>
          <a:xfrm rot="16200000">
            <a:off x="2799556" y="196057"/>
            <a:ext cx="979487" cy="34671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83" name="Oval 25"/>
          <p:cNvSpPr/>
          <p:nvPr userDrawn="1"/>
        </p:nvSpPr>
        <p:spPr>
          <a:xfrm>
            <a:off x="3005138" y="2511425"/>
            <a:ext cx="1233487" cy="123348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84" name="Rounded Rectangle 26"/>
          <p:cNvSpPr/>
          <p:nvPr userDrawn="1"/>
        </p:nvSpPr>
        <p:spPr>
          <a:xfrm rot="16200000">
            <a:off x="4405312" y="1395413"/>
            <a:ext cx="981075" cy="34671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85" name="Oval 27"/>
          <p:cNvSpPr/>
          <p:nvPr userDrawn="1"/>
        </p:nvSpPr>
        <p:spPr>
          <a:xfrm>
            <a:off x="4529138" y="3698875"/>
            <a:ext cx="1233487" cy="123348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86" name="Rounded Rectangle 28"/>
          <p:cNvSpPr/>
          <p:nvPr userDrawn="1"/>
        </p:nvSpPr>
        <p:spPr>
          <a:xfrm rot="16200000">
            <a:off x="5929312" y="2581276"/>
            <a:ext cx="981075" cy="34671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38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38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8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514068" y="1428522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90" name="Text Placeholder 3"/>
          <p:cNvSpPr>
            <a:spLocks noGrp="1"/>
          </p:cNvSpPr>
          <p:nvPr>
            <p:ph type="body" sz="half" idx="16"/>
          </p:nvPr>
        </p:nvSpPr>
        <p:spPr>
          <a:xfrm>
            <a:off x="2665261" y="1564464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91" name="Text Placeholder 3"/>
          <p:cNvSpPr>
            <a:spLocks noGrp="1"/>
          </p:cNvSpPr>
          <p:nvPr>
            <p:ph type="body" sz="half" idx="18"/>
          </p:nvPr>
        </p:nvSpPr>
        <p:spPr>
          <a:xfrm>
            <a:off x="2665261" y="1730695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92" name="Text Placeholder 3"/>
          <p:cNvSpPr>
            <a:spLocks noGrp="1"/>
          </p:cNvSpPr>
          <p:nvPr>
            <p:ph type="body" sz="half" idx="17"/>
          </p:nvPr>
        </p:nvSpPr>
        <p:spPr>
          <a:xfrm>
            <a:off x="2665261" y="1893249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393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3120618" y="2627331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94" name="Text Placeholder 3"/>
          <p:cNvSpPr>
            <a:spLocks noGrp="1"/>
          </p:cNvSpPr>
          <p:nvPr>
            <p:ph type="body" sz="half" idx="20"/>
          </p:nvPr>
        </p:nvSpPr>
        <p:spPr>
          <a:xfrm>
            <a:off x="4271811" y="2763273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95" name="Text Placeholder 3"/>
          <p:cNvSpPr>
            <a:spLocks noGrp="1"/>
          </p:cNvSpPr>
          <p:nvPr>
            <p:ph type="body" sz="half" idx="21"/>
          </p:nvPr>
        </p:nvSpPr>
        <p:spPr>
          <a:xfrm>
            <a:off x="4271811" y="2929504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96" name="Text Placeholder 3"/>
          <p:cNvSpPr>
            <a:spLocks noGrp="1"/>
          </p:cNvSpPr>
          <p:nvPr>
            <p:ph type="body" sz="half" idx="22"/>
          </p:nvPr>
        </p:nvSpPr>
        <p:spPr>
          <a:xfrm>
            <a:off x="4271811" y="3092058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397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4644618" y="3813826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98" name="Text Placeholder 3"/>
          <p:cNvSpPr>
            <a:spLocks noGrp="1"/>
          </p:cNvSpPr>
          <p:nvPr>
            <p:ph type="body" sz="half" idx="24"/>
          </p:nvPr>
        </p:nvSpPr>
        <p:spPr>
          <a:xfrm>
            <a:off x="5795811" y="3949768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99" name="Text Placeholder 3"/>
          <p:cNvSpPr>
            <a:spLocks noGrp="1"/>
          </p:cNvSpPr>
          <p:nvPr>
            <p:ph type="body" sz="half" idx="25"/>
          </p:nvPr>
        </p:nvSpPr>
        <p:spPr>
          <a:xfrm>
            <a:off x="5795811" y="4115999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00" name="Text Placeholder 3"/>
          <p:cNvSpPr>
            <a:spLocks noGrp="1"/>
          </p:cNvSpPr>
          <p:nvPr>
            <p:ph type="body" sz="half" idx="26"/>
          </p:nvPr>
        </p:nvSpPr>
        <p:spPr>
          <a:xfrm>
            <a:off x="5795811" y="4278553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5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5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5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055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5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5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55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55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55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5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55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55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381" grpId="0" animBg="1"/>
      <p:bldP spid="1055382" grpId="0" animBg="1"/>
      <p:bldP spid="1055383" grpId="0" animBg="1"/>
      <p:bldP spid="1055384" grpId="0" animBg="1"/>
      <p:bldP spid="1055385" grpId="0" animBg="1"/>
      <p:bldP spid="1055386" grpId="0" animBg="1"/>
    </p:bldLst>
  </p:timing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05" name="Round Same Side Corner Rectangle 2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006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79BF422-44B6-4FFD-9791-37F046536C1C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984" name="Straight Connector 29"/>
          <p:cNvCxnSpPr>
            <a:cxnSpLocks/>
          </p:cNvCxnSpPr>
          <p:nvPr userDrawn="1"/>
        </p:nvCxnSpPr>
        <p:spPr>
          <a:xfrm rot="10800000">
            <a:off x="4394200" y="1258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4" name="Group 62"/>
          <p:cNvGrpSpPr/>
          <p:nvPr userDrawn="1"/>
        </p:nvGrpSpPr>
        <p:grpSpPr bwMode="auto">
          <a:xfrm>
            <a:off x="4395788" y="1063625"/>
            <a:ext cx="352425" cy="352425"/>
            <a:chOff x="4305300" y="1123950"/>
            <a:chExt cx="533400" cy="533400"/>
          </a:xfrm>
        </p:grpSpPr>
        <p:sp>
          <p:nvSpPr>
            <p:cNvPr id="1055007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008" name="Oval 32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985" name="Straight Connector 33"/>
          <p:cNvCxnSpPr>
            <a:cxnSpLocks/>
          </p:cNvCxnSpPr>
          <p:nvPr userDrawn="1"/>
        </p:nvCxnSpPr>
        <p:spPr>
          <a:xfrm rot="10800000">
            <a:off x="1758950" y="1258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986" name="Straight Connector 34"/>
          <p:cNvCxnSpPr>
            <a:cxnSpLocks/>
          </p:cNvCxnSpPr>
          <p:nvPr userDrawn="1"/>
        </p:nvCxnSpPr>
        <p:spPr>
          <a:xfrm rot="10800000">
            <a:off x="4748213" y="1258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009" name="Rounded Rectangle 35"/>
          <p:cNvSpPr/>
          <p:nvPr userDrawn="1"/>
        </p:nvSpPr>
        <p:spPr>
          <a:xfrm rot="16200000">
            <a:off x="2067719" y="-7143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10" name="Rounded Rectangle 36"/>
          <p:cNvSpPr/>
          <p:nvPr userDrawn="1"/>
        </p:nvSpPr>
        <p:spPr>
          <a:xfrm rot="16200000">
            <a:off x="2067719" y="1131094"/>
            <a:ext cx="1036638" cy="38481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11" name="Rounded Rectangle 37"/>
          <p:cNvSpPr/>
          <p:nvPr userDrawn="1"/>
        </p:nvSpPr>
        <p:spPr>
          <a:xfrm rot="16200000">
            <a:off x="2067719" y="2293144"/>
            <a:ext cx="1036638" cy="38481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12" name="Rounded Rectangle 38"/>
          <p:cNvSpPr/>
          <p:nvPr userDrawn="1"/>
        </p:nvSpPr>
        <p:spPr>
          <a:xfrm rot="16200000">
            <a:off x="6130131" y="-7143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13" name="Rounded Rectangle 39"/>
          <p:cNvSpPr/>
          <p:nvPr userDrawn="1"/>
        </p:nvSpPr>
        <p:spPr>
          <a:xfrm rot="16200000">
            <a:off x="6130925" y="1117600"/>
            <a:ext cx="1035050" cy="3848100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14" name="Rounded Rectangle 40"/>
          <p:cNvSpPr/>
          <p:nvPr userDrawn="1"/>
        </p:nvSpPr>
        <p:spPr>
          <a:xfrm rot="16200000">
            <a:off x="6130131" y="2247107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01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01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1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3400" y="1389082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18" name="Text Placeholder 3"/>
          <p:cNvSpPr>
            <a:spLocks noGrp="1"/>
          </p:cNvSpPr>
          <p:nvPr>
            <p:ph type="body" sz="half" idx="16"/>
          </p:nvPr>
        </p:nvSpPr>
        <p:spPr>
          <a:xfrm>
            <a:off x="1726146" y="1463141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19" name="Text Placeholder 3"/>
          <p:cNvSpPr>
            <a:spLocks noGrp="1"/>
          </p:cNvSpPr>
          <p:nvPr>
            <p:ph type="body" sz="half" idx="17"/>
          </p:nvPr>
        </p:nvSpPr>
        <p:spPr>
          <a:xfrm>
            <a:off x="1726146" y="1700943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20" name="Text Placeholder 3"/>
          <p:cNvSpPr>
            <a:spLocks noGrp="1"/>
          </p:cNvSpPr>
          <p:nvPr>
            <p:ph type="body" sz="half" idx="18"/>
          </p:nvPr>
        </p:nvSpPr>
        <p:spPr>
          <a:xfrm>
            <a:off x="1726147" y="1947571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021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533400" y="2526888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22" name="Text Placeholder 3"/>
          <p:cNvSpPr>
            <a:spLocks noGrp="1"/>
          </p:cNvSpPr>
          <p:nvPr>
            <p:ph type="body" sz="half" idx="20"/>
          </p:nvPr>
        </p:nvSpPr>
        <p:spPr>
          <a:xfrm>
            <a:off x="1726146" y="2600947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23" name="Text Placeholder 3"/>
          <p:cNvSpPr>
            <a:spLocks noGrp="1"/>
          </p:cNvSpPr>
          <p:nvPr>
            <p:ph type="body" sz="half" idx="21"/>
          </p:nvPr>
        </p:nvSpPr>
        <p:spPr>
          <a:xfrm>
            <a:off x="1726146" y="2838749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24" name="Text Placeholder 3"/>
          <p:cNvSpPr>
            <a:spLocks noGrp="1"/>
          </p:cNvSpPr>
          <p:nvPr>
            <p:ph type="body" sz="half" idx="22"/>
          </p:nvPr>
        </p:nvSpPr>
        <p:spPr>
          <a:xfrm>
            <a:off x="1726147" y="3085377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025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533400" y="3688631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26" name="Text Placeholder 3"/>
          <p:cNvSpPr>
            <a:spLocks noGrp="1"/>
          </p:cNvSpPr>
          <p:nvPr>
            <p:ph type="body" sz="half" idx="24"/>
          </p:nvPr>
        </p:nvSpPr>
        <p:spPr>
          <a:xfrm>
            <a:off x="1726146" y="376269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27" name="Text Placeholder 3"/>
          <p:cNvSpPr>
            <a:spLocks noGrp="1"/>
          </p:cNvSpPr>
          <p:nvPr>
            <p:ph type="body" sz="half" idx="25"/>
          </p:nvPr>
        </p:nvSpPr>
        <p:spPr>
          <a:xfrm>
            <a:off x="1726146" y="4000492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28" name="Text Placeholder 3"/>
          <p:cNvSpPr>
            <a:spLocks noGrp="1"/>
          </p:cNvSpPr>
          <p:nvPr>
            <p:ph type="body" sz="half" idx="26"/>
          </p:nvPr>
        </p:nvSpPr>
        <p:spPr>
          <a:xfrm>
            <a:off x="1726147" y="4247120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029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7518906" y="1389082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30" name="Text Placeholder 3"/>
          <p:cNvSpPr>
            <a:spLocks noGrp="1"/>
          </p:cNvSpPr>
          <p:nvPr>
            <p:ph type="body" sz="half" idx="28"/>
          </p:nvPr>
        </p:nvSpPr>
        <p:spPr>
          <a:xfrm>
            <a:off x="5174268" y="1463141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31" name="Text Placeholder 3"/>
          <p:cNvSpPr>
            <a:spLocks noGrp="1"/>
          </p:cNvSpPr>
          <p:nvPr>
            <p:ph type="body" sz="half" idx="29"/>
          </p:nvPr>
        </p:nvSpPr>
        <p:spPr>
          <a:xfrm>
            <a:off x="5174268" y="1700943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32" name="Text Placeholder 3"/>
          <p:cNvSpPr>
            <a:spLocks noGrp="1"/>
          </p:cNvSpPr>
          <p:nvPr>
            <p:ph type="body" sz="half" idx="30"/>
          </p:nvPr>
        </p:nvSpPr>
        <p:spPr>
          <a:xfrm>
            <a:off x="5174269" y="1947571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033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7518906" y="2513529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34" name="Text Placeholder 3"/>
          <p:cNvSpPr>
            <a:spLocks noGrp="1"/>
          </p:cNvSpPr>
          <p:nvPr>
            <p:ph type="body" sz="half" idx="32"/>
          </p:nvPr>
        </p:nvSpPr>
        <p:spPr>
          <a:xfrm>
            <a:off x="5174268" y="2587588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35" name="Text Placeholder 3"/>
          <p:cNvSpPr>
            <a:spLocks noGrp="1"/>
          </p:cNvSpPr>
          <p:nvPr>
            <p:ph type="body" sz="half" idx="33"/>
          </p:nvPr>
        </p:nvSpPr>
        <p:spPr>
          <a:xfrm>
            <a:off x="5174268" y="282539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36" name="Text Placeholder 3"/>
          <p:cNvSpPr>
            <a:spLocks noGrp="1"/>
          </p:cNvSpPr>
          <p:nvPr>
            <p:ph type="body" sz="half" idx="34"/>
          </p:nvPr>
        </p:nvSpPr>
        <p:spPr>
          <a:xfrm>
            <a:off x="5174269" y="3072018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5037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7518906" y="3643441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38" name="Text Placeholder 3"/>
          <p:cNvSpPr>
            <a:spLocks noGrp="1"/>
          </p:cNvSpPr>
          <p:nvPr>
            <p:ph type="body" sz="half" idx="36"/>
          </p:nvPr>
        </p:nvSpPr>
        <p:spPr>
          <a:xfrm>
            <a:off x="5174268" y="371750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39" name="Text Placeholder 3"/>
          <p:cNvSpPr>
            <a:spLocks noGrp="1"/>
          </p:cNvSpPr>
          <p:nvPr>
            <p:ph type="body" sz="half" idx="37"/>
          </p:nvPr>
        </p:nvSpPr>
        <p:spPr>
          <a:xfrm>
            <a:off x="5174268" y="3955302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40" name="Text Placeholder 3"/>
          <p:cNvSpPr>
            <a:spLocks noGrp="1"/>
          </p:cNvSpPr>
          <p:nvPr>
            <p:ph type="body" sz="half" idx="38"/>
          </p:nvPr>
        </p:nvSpPr>
        <p:spPr>
          <a:xfrm>
            <a:off x="5174269" y="4201930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9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55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55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55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055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055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055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009" grpId="0" animBg="1"/>
      <p:bldP spid="1055010" grpId="0" animBg="1"/>
      <p:bldP spid="1055011" grpId="0" animBg="1"/>
      <p:bldP spid="1055012" grpId="0" animBg="1"/>
      <p:bldP spid="1055013" grpId="0" animBg="1"/>
      <p:bldP spid="1055014" grpId="0" animBg="1"/>
    </p:bldLst>
  </p:timing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04" name="Round Same Side Corner Rectangle 1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805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0A308B1-CF30-4A26-9FF0-7A808D1826DE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806" name="Oval 19"/>
          <p:cNvSpPr/>
          <p:nvPr userDrawn="1"/>
        </p:nvSpPr>
        <p:spPr>
          <a:xfrm>
            <a:off x="3714750" y="209550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807" name="Oval 20"/>
          <p:cNvSpPr/>
          <p:nvPr userDrawn="1"/>
        </p:nvSpPr>
        <p:spPr>
          <a:xfrm>
            <a:off x="960438" y="2371725"/>
            <a:ext cx="1162050" cy="116205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808" name="Oval 21"/>
          <p:cNvSpPr/>
          <p:nvPr userDrawn="1"/>
        </p:nvSpPr>
        <p:spPr>
          <a:xfrm>
            <a:off x="7108825" y="2371725"/>
            <a:ext cx="1162050" cy="116205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809" name="Oval 22"/>
          <p:cNvSpPr/>
          <p:nvPr userDrawn="1"/>
        </p:nvSpPr>
        <p:spPr>
          <a:xfrm>
            <a:off x="1824038" y="1062038"/>
            <a:ext cx="1452562" cy="1452562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810" name="Oval 23"/>
          <p:cNvSpPr/>
          <p:nvPr userDrawn="1"/>
        </p:nvSpPr>
        <p:spPr>
          <a:xfrm>
            <a:off x="1824038" y="3429000"/>
            <a:ext cx="1452562" cy="14525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811" name="Oval 24"/>
          <p:cNvSpPr/>
          <p:nvPr userDrawn="1"/>
        </p:nvSpPr>
        <p:spPr>
          <a:xfrm>
            <a:off x="6005513" y="1062038"/>
            <a:ext cx="1452562" cy="1452562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5812" name="Oval 25"/>
          <p:cNvSpPr/>
          <p:nvPr userDrawn="1"/>
        </p:nvSpPr>
        <p:spPr>
          <a:xfrm>
            <a:off x="6005513" y="3429000"/>
            <a:ext cx="1452562" cy="14525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6004" name="Straight Connector 26"/>
          <p:cNvCxnSpPr>
            <a:cxnSpLocks/>
            <a:stCxn id="1055808" idx="2"/>
            <a:endCxn id="1055814" idx="5"/>
          </p:cNvCxnSpPr>
          <p:nvPr userDrawn="1"/>
        </p:nvCxnSpPr>
        <p:spPr>
          <a:xfrm rot="10800000">
            <a:off x="3063875" y="2301875"/>
            <a:ext cx="650875" cy="6508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5" name="Straight Connector 27"/>
          <p:cNvCxnSpPr>
            <a:cxnSpLocks/>
            <a:stCxn id="1055808" idx="2"/>
            <a:endCxn id="3146006" idx="6"/>
          </p:cNvCxnSpPr>
          <p:nvPr userDrawn="1"/>
        </p:nvCxnSpPr>
        <p:spPr>
          <a:xfrm rot="10800000">
            <a:off x="2122488" y="2952750"/>
            <a:ext cx="1592262" cy="158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6" name="Straight Connector 28"/>
          <p:cNvCxnSpPr>
            <a:cxnSpLocks/>
            <a:stCxn id="1055808" idx="2"/>
          </p:cNvCxnSpPr>
          <p:nvPr userDrawn="1"/>
        </p:nvCxnSpPr>
        <p:spPr>
          <a:xfrm rot="10800000" flipV="1">
            <a:off x="3063875" y="2952750"/>
            <a:ext cx="650875" cy="6889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7" name="Straight Connector 30"/>
          <p:cNvCxnSpPr>
            <a:cxnSpLocks/>
            <a:stCxn id="1055808" idx="6"/>
            <a:endCxn id="1430" idx="2"/>
          </p:cNvCxnSpPr>
          <p:nvPr userDrawn="1"/>
        </p:nvCxnSpPr>
        <p:spPr>
          <a:xfrm>
            <a:off x="5429250" y="2952750"/>
            <a:ext cx="1679575" cy="158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8" name="Straight Connector 31"/>
          <p:cNvCxnSpPr>
            <a:cxnSpLocks/>
            <a:stCxn id="1055808" idx="6"/>
          </p:cNvCxnSpPr>
          <p:nvPr userDrawn="1"/>
        </p:nvCxnSpPr>
        <p:spPr>
          <a:xfrm flipV="1">
            <a:off x="5429250" y="2371725"/>
            <a:ext cx="819150" cy="58102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09" name="Straight Connector 33"/>
          <p:cNvCxnSpPr>
            <a:cxnSpLocks/>
            <a:stCxn id="1055808" idx="6"/>
          </p:cNvCxnSpPr>
          <p:nvPr userDrawn="1"/>
        </p:nvCxnSpPr>
        <p:spPr>
          <a:xfrm>
            <a:off x="5429250" y="2952750"/>
            <a:ext cx="788988" cy="6889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10" name="Straight Connector 34"/>
          <p:cNvCxnSpPr>
            <a:cxnSpLocks/>
          </p:cNvCxnSpPr>
          <p:nvPr userDrawn="1"/>
        </p:nvCxnSpPr>
        <p:spPr>
          <a:xfrm rot="10800000">
            <a:off x="4394200" y="1327150"/>
            <a:ext cx="1588" cy="1588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0" name="Group 62"/>
          <p:cNvGrpSpPr/>
          <p:nvPr userDrawn="1"/>
        </p:nvGrpSpPr>
        <p:grpSpPr bwMode="auto">
          <a:xfrm>
            <a:off x="4395788" y="1130300"/>
            <a:ext cx="352425" cy="352425"/>
            <a:chOff x="4305300" y="1123950"/>
            <a:chExt cx="533400" cy="533400"/>
          </a:xfrm>
        </p:grpSpPr>
        <p:sp>
          <p:nvSpPr>
            <p:cNvPr id="1055813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5814" name="Oval 3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6011" name="Straight Connector 39"/>
          <p:cNvCxnSpPr>
            <a:cxnSpLocks/>
          </p:cNvCxnSpPr>
          <p:nvPr userDrawn="1"/>
        </p:nvCxnSpPr>
        <p:spPr>
          <a:xfrm rot="10800000">
            <a:off x="3276600" y="1325563"/>
            <a:ext cx="11191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6012" name="Straight Connector 41"/>
          <p:cNvCxnSpPr>
            <a:cxnSpLocks/>
          </p:cNvCxnSpPr>
          <p:nvPr userDrawn="1"/>
        </p:nvCxnSpPr>
        <p:spPr>
          <a:xfrm rot="10800000" flipV="1">
            <a:off x="4748213" y="1325563"/>
            <a:ext cx="1119187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581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81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17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793316" y="217346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18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1012909" y="2424375"/>
            <a:ext cx="1055550" cy="105555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19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7162800" y="2424375"/>
            <a:ext cx="1055550" cy="105555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20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1890629" y="1128029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21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1890629" y="3494961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22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6071990" y="1128029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23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6071990" y="3494961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24" name="Text Placeholder 3"/>
          <p:cNvSpPr>
            <a:spLocks noGrp="1"/>
          </p:cNvSpPr>
          <p:nvPr>
            <p:ph type="body" sz="half" idx="37"/>
          </p:nvPr>
        </p:nvSpPr>
        <p:spPr>
          <a:xfrm>
            <a:off x="2013010" y="2124175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25" name="Text Placeholder 3"/>
          <p:cNvSpPr>
            <a:spLocks noGrp="1"/>
          </p:cNvSpPr>
          <p:nvPr>
            <p:ph type="body" sz="half" idx="38"/>
          </p:nvPr>
        </p:nvSpPr>
        <p:spPr>
          <a:xfrm>
            <a:off x="6187530" y="2124175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26" name="Text Placeholder 3"/>
          <p:cNvSpPr>
            <a:spLocks noGrp="1"/>
          </p:cNvSpPr>
          <p:nvPr>
            <p:ph type="body" sz="half" idx="39"/>
          </p:nvPr>
        </p:nvSpPr>
        <p:spPr>
          <a:xfrm>
            <a:off x="2013010" y="4494708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27" name="Text Placeholder 3"/>
          <p:cNvSpPr>
            <a:spLocks noGrp="1"/>
          </p:cNvSpPr>
          <p:nvPr>
            <p:ph type="body" sz="half" idx="40"/>
          </p:nvPr>
        </p:nvSpPr>
        <p:spPr>
          <a:xfrm>
            <a:off x="6187530" y="4494708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28" name="Text Placeholder 3"/>
          <p:cNvSpPr>
            <a:spLocks noGrp="1"/>
          </p:cNvSpPr>
          <p:nvPr>
            <p:ph type="body" sz="half" idx="41"/>
          </p:nvPr>
        </p:nvSpPr>
        <p:spPr>
          <a:xfrm>
            <a:off x="990600" y="3142850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29" name="Text Placeholder 3"/>
          <p:cNvSpPr>
            <a:spLocks noGrp="1"/>
          </p:cNvSpPr>
          <p:nvPr>
            <p:ph type="body" sz="half" idx="42"/>
          </p:nvPr>
        </p:nvSpPr>
        <p:spPr>
          <a:xfrm>
            <a:off x="7154395" y="3142850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30" name="Text Placeholder 3"/>
          <p:cNvSpPr>
            <a:spLocks noGrp="1"/>
          </p:cNvSpPr>
          <p:nvPr>
            <p:ph type="body" sz="half" idx="43"/>
          </p:nvPr>
        </p:nvSpPr>
        <p:spPr>
          <a:xfrm>
            <a:off x="4048225" y="3382183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58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58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5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3" dur="500"/>
                                        <p:tgtEl>
                                          <p:spTgt spid="3146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58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58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5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3" dur="500"/>
                                        <p:tgtEl>
                                          <p:spTgt spid="3146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58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58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5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3" dur="500"/>
                                        <p:tgtEl>
                                          <p:spTgt spid="3146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58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58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5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3" dur="500"/>
                                        <p:tgtEl>
                                          <p:spTgt spid="3146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58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58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5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3" dur="500"/>
                                        <p:tgtEl>
                                          <p:spTgt spid="3146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58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58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5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3" dur="500"/>
                                        <p:tgtEl>
                                          <p:spTgt spid="3146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58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58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5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146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6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146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806" grpId="0" animBg="1"/>
      <p:bldP spid="1055807" grpId="0" animBg="1"/>
      <p:bldP spid="1055808" grpId="0" animBg="1"/>
      <p:bldP spid="1055809" grpId="0" animBg="1"/>
      <p:bldP spid="1055810" grpId="0" animBg="1"/>
      <p:bldP spid="1055811" grpId="0" animBg="1"/>
      <p:bldP spid="1055812" grpId="0" animBg="1"/>
    </p:bldLst>
  </p:timing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44" name="Round Same Side Corner Rectangle 6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945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FFC2F6D-584D-4CDE-B3E1-BEED5BD01A31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946" name="Oval 8"/>
          <p:cNvSpPr/>
          <p:nvPr userDrawn="1"/>
        </p:nvSpPr>
        <p:spPr>
          <a:xfrm>
            <a:off x="3467100" y="1152525"/>
            <a:ext cx="2209800" cy="22098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1451" name="Group 90"/>
          <p:cNvGrpSpPr/>
          <p:nvPr userDrawn="1"/>
        </p:nvGrpSpPr>
        <p:grpSpPr bwMode="auto">
          <a:xfrm>
            <a:off x="6324600" y="1990725"/>
            <a:ext cx="533400" cy="533400"/>
            <a:chOff x="618873" y="1239440"/>
            <a:chExt cx="650476" cy="650470"/>
          </a:xfrm>
        </p:grpSpPr>
        <p:sp>
          <p:nvSpPr>
            <p:cNvPr id="1055947" name="Oval 10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55948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52" name="Group 93"/>
          <p:cNvGrpSpPr/>
          <p:nvPr userDrawn="1"/>
        </p:nvGrpSpPr>
        <p:grpSpPr bwMode="auto">
          <a:xfrm rot="10800000">
            <a:off x="2286000" y="1990725"/>
            <a:ext cx="533400" cy="533400"/>
            <a:chOff x="618873" y="1239440"/>
            <a:chExt cx="650476" cy="650470"/>
          </a:xfrm>
        </p:grpSpPr>
        <p:sp>
          <p:nvSpPr>
            <p:cNvPr id="1055949" name="Oval 13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55950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5595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95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53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568424" y="1253416"/>
            <a:ext cx="2007152" cy="2007152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54" name="Text Placeholder 3"/>
          <p:cNvSpPr>
            <a:spLocks noGrp="1"/>
          </p:cNvSpPr>
          <p:nvPr>
            <p:ph type="body" sz="half" idx="16"/>
          </p:nvPr>
        </p:nvSpPr>
        <p:spPr>
          <a:xfrm>
            <a:off x="3516318" y="3409950"/>
            <a:ext cx="2111364" cy="2286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5955" name="Text Placeholder 3"/>
          <p:cNvSpPr>
            <a:spLocks noGrp="1"/>
          </p:cNvSpPr>
          <p:nvPr>
            <p:ph type="body" sz="half" idx="17"/>
          </p:nvPr>
        </p:nvSpPr>
        <p:spPr>
          <a:xfrm>
            <a:off x="1298898" y="3666625"/>
            <a:ext cx="6546205" cy="85785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4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59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59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5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946" grpId="0" animBg="1"/>
    </p:bldLst>
  </p:timing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9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09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96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23888" y="1114425"/>
            <a:ext cx="7896224" cy="3133725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97" name="Picture Placeholder 7"/>
          <p:cNvSpPr>
            <a:spLocks noGrp="1"/>
          </p:cNvSpPr>
          <p:nvPr>
            <p:ph type="pic" sz="quarter" idx="28"/>
          </p:nvPr>
        </p:nvSpPr>
        <p:spPr>
          <a:xfrm rot="1927383">
            <a:off x="1902271" y="3136499"/>
            <a:ext cx="1224658" cy="116255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98" name="Picture Placeholder 7"/>
          <p:cNvSpPr>
            <a:spLocks noGrp="1"/>
          </p:cNvSpPr>
          <p:nvPr>
            <p:ph type="pic" sz="quarter" idx="29"/>
          </p:nvPr>
        </p:nvSpPr>
        <p:spPr>
          <a:xfrm rot="19577095">
            <a:off x="959286" y="2337033"/>
            <a:ext cx="1185848" cy="112571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99" name="Picture Placeholder 7"/>
          <p:cNvSpPr>
            <a:spLocks noGrp="1"/>
          </p:cNvSpPr>
          <p:nvPr>
            <p:ph type="pic" sz="quarter" idx="31"/>
          </p:nvPr>
        </p:nvSpPr>
        <p:spPr>
          <a:xfrm rot="1927383">
            <a:off x="597951" y="3294385"/>
            <a:ext cx="1373844" cy="130417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1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685800" y="1725038"/>
            <a:ext cx="2762210" cy="225641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62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715000" y="1725038"/>
            <a:ext cx="2762210" cy="225641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6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26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265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2667000" y="1359322"/>
            <a:ext cx="3657600" cy="29878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97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09074" y="1075825"/>
            <a:ext cx="2029326" cy="264678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  <a:scene3d>
            <a:camera prst="isometricOffAxis2Lef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98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6714424" y="1075825"/>
            <a:ext cx="2029326" cy="264678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  <a:scene3d>
            <a:camera prst="isometricOffAxis1Righ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99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074752" y="1526760"/>
            <a:ext cx="1735248" cy="226323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  <a:scene3d>
            <a:camera prst="isometricOffAxis1Righ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0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80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802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294952" y="1526760"/>
            <a:ext cx="1735248" cy="226323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  <a:scene3d>
            <a:camera prst="isometricOffAxis2Lef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80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3451457" y="1359322"/>
            <a:ext cx="2088686" cy="29878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86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6839724" y="1924642"/>
            <a:ext cx="1694676" cy="12281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87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249850" y="1781176"/>
            <a:ext cx="2141550" cy="155198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88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819400" y="1552576"/>
            <a:ext cx="2746143" cy="19901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8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19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91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533400" y="1352550"/>
            <a:ext cx="2930294" cy="2438991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61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482068" y="2067518"/>
            <a:ext cx="1510666" cy="109478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62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7206718" y="2067518"/>
            <a:ext cx="1510666" cy="109478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63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1211684" y="1941634"/>
            <a:ext cx="1909018" cy="13834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64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074941" y="1941634"/>
            <a:ext cx="1909018" cy="13834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65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162134" y="1736821"/>
            <a:ext cx="2447966" cy="17740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66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581484" y="1736821"/>
            <a:ext cx="2447966" cy="17740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6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46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69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3361190" y="1381125"/>
            <a:ext cx="2449060" cy="253424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8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08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89" name="Picture Placeholder 7"/>
          <p:cNvSpPr>
            <a:spLocks noGrp="1"/>
          </p:cNvSpPr>
          <p:nvPr>
            <p:ph type="pic" sz="quarter" idx="25"/>
          </p:nvPr>
        </p:nvSpPr>
        <p:spPr>
          <a:xfrm rot="20775122">
            <a:off x="102680" y="1203313"/>
            <a:ext cx="2951136" cy="280147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90" name="Picture Placeholder 7"/>
          <p:cNvSpPr>
            <a:spLocks noGrp="1"/>
          </p:cNvSpPr>
          <p:nvPr>
            <p:ph type="pic" sz="quarter" idx="26"/>
          </p:nvPr>
        </p:nvSpPr>
        <p:spPr>
          <a:xfrm rot="457463">
            <a:off x="2538381" y="1247347"/>
            <a:ext cx="1633188" cy="155036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91" name="Picture Placeholder 7"/>
          <p:cNvSpPr>
            <a:spLocks noGrp="1"/>
          </p:cNvSpPr>
          <p:nvPr>
            <p:ph type="pic" sz="quarter" idx="27"/>
          </p:nvPr>
        </p:nvSpPr>
        <p:spPr>
          <a:xfrm rot="19994775">
            <a:off x="2210883" y="3038768"/>
            <a:ext cx="1873282" cy="177828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92" name="Picture Placeholder 7"/>
          <p:cNvSpPr>
            <a:spLocks noGrp="1"/>
          </p:cNvSpPr>
          <p:nvPr>
            <p:ph type="pic" sz="quarter" idx="28"/>
          </p:nvPr>
        </p:nvSpPr>
        <p:spPr>
          <a:xfrm rot="1077462">
            <a:off x="5077173" y="2938105"/>
            <a:ext cx="1642640" cy="155933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93" name="Picture Placeholder 7"/>
          <p:cNvSpPr>
            <a:spLocks noGrp="1"/>
          </p:cNvSpPr>
          <p:nvPr>
            <p:ph type="pic" sz="quarter" idx="29"/>
          </p:nvPr>
        </p:nvSpPr>
        <p:spPr>
          <a:xfrm rot="21085855">
            <a:off x="6758537" y="3015599"/>
            <a:ext cx="1642638" cy="15593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3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93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36" name="Picture Placeholder 7"/>
          <p:cNvSpPr>
            <a:spLocks noGrp="1"/>
          </p:cNvSpPr>
          <p:nvPr>
            <p:ph type="pic" sz="quarter" idx="25"/>
          </p:nvPr>
        </p:nvSpPr>
        <p:spPr>
          <a:xfrm rot="20775122">
            <a:off x="776842" y="1327509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37" name="Picture Placeholder 7"/>
          <p:cNvSpPr>
            <a:spLocks noGrp="1"/>
          </p:cNvSpPr>
          <p:nvPr>
            <p:ph type="pic" sz="quarter" idx="26"/>
          </p:nvPr>
        </p:nvSpPr>
        <p:spPr>
          <a:xfrm rot="457463">
            <a:off x="2361307" y="1357460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38" name="Picture Placeholder 7"/>
          <p:cNvSpPr>
            <a:spLocks noGrp="1"/>
          </p:cNvSpPr>
          <p:nvPr>
            <p:ph type="pic" sz="quarter" idx="29"/>
          </p:nvPr>
        </p:nvSpPr>
        <p:spPr>
          <a:xfrm rot="20775122">
            <a:off x="4456338" y="1327509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39" name="Picture Placeholder 7"/>
          <p:cNvSpPr>
            <a:spLocks noGrp="1"/>
          </p:cNvSpPr>
          <p:nvPr>
            <p:ph type="pic" sz="quarter" idx="30"/>
          </p:nvPr>
        </p:nvSpPr>
        <p:spPr>
          <a:xfrm rot="457463">
            <a:off x="6167540" y="1357460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40" name="Picture Placeholder 7"/>
          <p:cNvSpPr>
            <a:spLocks noGrp="1"/>
          </p:cNvSpPr>
          <p:nvPr>
            <p:ph type="pic" sz="quarter" idx="28"/>
          </p:nvPr>
        </p:nvSpPr>
        <p:spPr>
          <a:xfrm rot="20844789">
            <a:off x="2836386" y="2909696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41" name="Picture Placeholder 7"/>
          <p:cNvSpPr>
            <a:spLocks noGrp="1"/>
          </p:cNvSpPr>
          <p:nvPr>
            <p:ph type="pic" sz="quarter" idx="27"/>
          </p:nvPr>
        </p:nvSpPr>
        <p:spPr>
          <a:xfrm rot="984468">
            <a:off x="1001108" y="2869267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42" name="Picture Placeholder 7"/>
          <p:cNvSpPr>
            <a:spLocks noGrp="1"/>
          </p:cNvSpPr>
          <p:nvPr>
            <p:ph type="pic" sz="quarter" idx="31"/>
          </p:nvPr>
        </p:nvSpPr>
        <p:spPr>
          <a:xfrm rot="20844789">
            <a:off x="6515882" y="2909696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43" name="Picture Placeholder 7"/>
          <p:cNvSpPr>
            <a:spLocks noGrp="1"/>
          </p:cNvSpPr>
          <p:nvPr>
            <p:ph type="pic" sz="quarter" idx="32"/>
          </p:nvPr>
        </p:nvSpPr>
        <p:spPr>
          <a:xfrm rot="984468">
            <a:off x="4680604" y="2869267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59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27901" y="1681203"/>
            <a:ext cx="1468299" cy="1471971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5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6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16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62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1274901" y="1681203"/>
            <a:ext cx="1468299" cy="1471971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1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63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3466494" y="1352550"/>
            <a:ext cx="2123964" cy="2129276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3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64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317563" y="2502074"/>
            <a:ext cx="1785268" cy="1789733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4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65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057400" y="2502074"/>
            <a:ext cx="1785268" cy="1789733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2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94" name="Round Same Side Corner Rectangle 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995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009CD51-2D21-410B-B6B8-CF1BD334230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1342" name="Group 21"/>
          <p:cNvGrpSpPr/>
          <p:nvPr userDrawn="1"/>
        </p:nvGrpSpPr>
        <p:grpSpPr bwMode="auto">
          <a:xfrm>
            <a:off x="6065838" y="1154113"/>
            <a:ext cx="2438400" cy="3571875"/>
            <a:chOff x="6066183" y="1153767"/>
            <a:chExt cx="2438400" cy="3571461"/>
          </a:xfrm>
        </p:grpSpPr>
        <p:sp>
          <p:nvSpPr>
            <p:cNvPr id="1054996" name="Rectangle 10"/>
            <p:cNvSpPr/>
            <p:nvPr userDrawn="1"/>
          </p:nvSpPr>
          <p:spPr>
            <a:xfrm>
              <a:off x="6066183" y="1153767"/>
              <a:ext cx="2438400" cy="357146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4997" name="Isosceles Triangle 11"/>
            <p:cNvSpPr/>
            <p:nvPr userDrawn="1"/>
          </p:nvSpPr>
          <p:spPr>
            <a:xfrm>
              <a:off x="7094883" y="4496654"/>
              <a:ext cx="381000" cy="228574"/>
            </a:xfrm>
            <a:prstGeom prst="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4998" name="Freeform 5"/>
          <p:cNvSpPr>
            <a:spLocks noEditPoints="1"/>
          </p:cNvSpPr>
          <p:nvPr userDrawn="1"/>
        </p:nvSpPr>
        <p:spPr bwMode="auto">
          <a:xfrm>
            <a:off x="6330950" y="4008438"/>
            <a:ext cx="298450" cy="298450"/>
          </a:xfrm>
          <a:custGeom>
            <a:avLst/>
            <a:gdLst>
              <a:gd name="T0" fmla="*/ 0 w 384"/>
              <a:gd name="T1" fmla="*/ 115979691 h 384"/>
              <a:gd name="T2" fmla="*/ 154035175 w 384"/>
              <a:gd name="T3" fmla="*/ 81548354 h 384"/>
              <a:gd name="T4" fmla="*/ 167324749 w 384"/>
              <a:gd name="T5" fmla="*/ 73695388 h 384"/>
              <a:gd name="T6" fmla="*/ 183030680 w 384"/>
              <a:gd name="T7" fmla="*/ 70071241 h 384"/>
              <a:gd name="T8" fmla="*/ 178801861 w 384"/>
              <a:gd name="T9" fmla="*/ 63426065 h 384"/>
              <a:gd name="T10" fmla="*/ 167928644 w 384"/>
              <a:gd name="T11" fmla="*/ 53761415 h 384"/>
              <a:gd name="T12" fmla="*/ 160076455 w 384"/>
              <a:gd name="T13" fmla="*/ 54365310 h 384"/>
              <a:gd name="T14" fmla="*/ 154639847 w 384"/>
              <a:gd name="T15" fmla="*/ 49533373 h 384"/>
              <a:gd name="T16" fmla="*/ 139537810 w 384"/>
              <a:gd name="T17" fmla="*/ 44096765 h 384"/>
              <a:gd name="T18" fmla="*/ 141350272 w 384"/>
              <a:gd name="T19" fmla="*/ 59198024 h 384"/>
              <a:gd name="T20" fmla="*/ 135309769 w 384"/>
              <a:gd name="T21" fmla="*/ 71279031 h 384"/>
              <a:gd name="T22" fmla="*/ 123832656 w 384"/>
              <a:gd name="T23" fmla="*/ 62218276 h 384"/>
              <a:gd name="T24" fmla="*/ 105710368 w 384"/>
              <a:gd name="T25" fmla="*/ 53761415 h 384"/>
              <a:gd name="T26" fmla="*/ 110543082 w 384"/>
              <a:gd name="T27" fmla="*/ 41076513 h 384"/>
              <a:gd name="T28" fmla="*/ 128060698 w 384"/>
              <a:gd name="T29" fmla="*/ 35035232 h 384"/>
              <a:gd name="T30" fmla="*/ 125040446 w 384"/>
              <a:gd name="T31" fmla="*/ 28390833 h 384"/>
              <a:gd name="T32" fmla="*/ 113563334 w 384"/>
              <a:gd name="T33" fmla="*/ 30203295 h 384"/>
              <a:gd name="T34" fmla="*/ 101482327 w 384"/>
              <a:gd name="T35" fmla="*/ 22350330 h 384"/>
              <a:gd name="T36" fmla="*/ 103294789 w 384"/>
              <a:gd name="T37" fmla="*/ 31411085 h 384"/>
              <a:gd name="T38" fmla="*/ 94837928 w 384"/>
              <a:gd name="T39" fmla="*/ 31411085 h 384"/>
              <a:gd name="T40" fmla="*/ 85172500 w 384"/>
              <a:gd name="T41" fmla="*/ 24162792 h 384"/>
              <a:gd name="T42" fmla="*/ 76111745 w 384"/>
              <a:gd name="T43" fmla="*/ 28390833 h 384"/>
              <a:gd name="T44" fmla="*/ 86381067 w 384"/>
              <a:gd name="T45" fmla="*/ 30807190 h 384"/>
              <a:gd name="T46" fmla="*/ 79131997 w 384"/>
              <a:gd name="T47" fmla="*/ 35035232 h 384"/>
              <a:gd name="T48" fmla="*/ 33827442 w 384"/>
              <a:gd name="T49" fmla="*/ 64634633 h 384"/>
              <a:gd name="T50" fmla="*/ 39264051 w 384"/>
              <a:gd name="T51" fmla="*/ 71279031 h 384"/>
              <a:gd name="T52" fmla="*/ 47720911 w 384"/>
              <a:gd name="T53" fmla="*/ 81548354 h 384"/>
              <a:gd name="T54" fmla="*/ 44700660 w 384"/>
              <a:gd name="T55" fmla="*/ 95441823 h 384"/>
              <a:gd name="T56" fmla="*/ 53157520 w 384"/>
              <a:gd name="T57" fmla="*/ 111751649 h 384"/>
              <a:gd name="T58" fmla="*/ 65238527 w 384"/>
              <a:gd name="T59" fmla="*/ 129269265 h 384"/>
              <a:gd name="T60" fmla="*/ 71279031 w 384"/>
              <a:gd name="T61" fmla="*/ 137121454 h 384"/>
              <a:gd name="T62" fmla="*/ 63426065 w 384"/>
              <a:gd name="T63" fmla="*/ 118999943 h 384"/>
              <a:gd name="T64" fmla="*/ 75507850 w 384"/>
              <a:gd name="T65" fmla="*/ 135913664 h 384"/>
              <a:gd name="T66" fmla="*/ 90609109 w 384"/>
              <a:gd name="T67" fmla="*/ 154035175 h 384"/>
              <a:gd name="T68" fmla="*/ 111146977 w 384"/>
              <a:gd name="T69" fmla="*/ 162492035 h 384"/>
              <a:gd name="T70" fmla="*/ 128664593 w 384"/>
              <a:gd name="T71" fmla="*/ 175177715 h 384"/>
              <a:gd name="T72" fmla="*/ 135309769 w 384"/>
              <a:gd name="T73" fmla="*/ 173969925 h 384"/>
              <a:gd name="T74" fmla="*/ 128060698 w 384"/>
              <a:gd name="T75" fmla="*/ 161888140 h 384"/>
              <a:gd name="T76" fmla="*/ 118999943 w 384"/>
              <a:gd name="T77" fmla="*/ 158263993 h 384"/>
              <a:gd name="T78" fmla="*/ 117187481 w 384"/>
              <a:gd name="T79" fmla="*/ 144370524 h 384"/>
              <a:gd name="T80" fmla="*/ 103294789 w 384"/>
              <a:gd name="T81" fmla="*/ 151014923 h 384"/>
              <a:gd name="T82" fmla="*/ 101482327 w 384"/>
              <a:gd name="T83" fmla="*/ 126852908 h 384"/>
              <a:gd name="T84" fmla="*/ 111146977 w 384"/>
              <a:gd name="T85" fmla="*/ 124436551 h 384"/>
              <a:gd name="T86" fmla="*/ 118396048 w 384"/>
              <a:gd name="T87" fmla="*/ 122020194 h 384"/>
              <a:gd name="T88" fmla="*/ 129269265 w 384"/>
              <a:gd name="T89" fmla="*/ 127456803 h 384"/>
              <a:gd name="T90" fmla="*/ 133497307 w 384"/>
              <a:gd name="T91" fmla="*/ 123832656 h 384"/>
              <a:gd name="T92" fmla="*/ 141350272 w 384"/>
              <a:gd name="T93" fmla="*/ 108126725 h 384"/>
              <a:gd name="T94" fmla="*/ 140746377 w 384"/>
              <a:gd name="T95" fmla="*/ 103294789 h 384"/>
              <a:gd name="T96" fmla="*/ 152223490 w 384"/>
              <a:gd name="T97" fmla="*/ 94837928 h 384"/>
              <a:gd name="T98" fmla="*/ 160680350 w 384"/>
              <a:gd name="T99" fmla="*/ 86381067 h 384"/>
              <a:gd name="T100" fmla="*/ 164908392 w 384"/>
              <a:gd name="T101" fmla="*/ 79131997 h 384"/>
              <a:gd name="T102" fmla="*/ 154035175 w 384"/>
              <a:gd name="T103" fmla="*/ 81548354 h 384"/>
              <a:gd name="T104" fmla="*/ 178197966 w 384"/>
              <a:gd name="T105" fmla="*/ 180010428 h 384"/>
              <a:gd name="T106" fmla="*/ 164304497 w 384"/>
              <a:gd name="T107" fmla="*/ 173969925 h 384"/>
              <a:gd name="T108" fmla="*/ 151619595 w 384"/>
              <a:gd name="T109" fmla="*/ 173969925 h 384"/>
              <a:gd name="T110" fmla="*/ 142558062 w 384"/>
              <a:gd name="T111" fmla="*/ 172761358 h 384"/>
              <a:gd name="T112" fmla="*/ 138933915 w 384"/>
              <a:gd name="T113" fmla="*/ 185447037 h 384"/>
              <a:gd name="T114" fmla="*/ 134705874 w 384"/>
              <a:gd name="T115" fmla="*/ 202360758 h 384"/>
              <a:gd name="T116" fmla="*/ 186050932 w 384"/>
              <a:gd name="T117" fmla="*/ 182426008 h 38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499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16228" y="1153767"/>
            <a:ext cx="5449956" cy="3571461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00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00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002" name="Text Placeholder 3"/>
          <p:cNvSpPr>
            <a:spLocks noGrp="1"/>
          </p:cNvSpPr>
          <p:nvPr>
            <p:ph type="body" sz="half" idx="15"/>
          </p:nvPr>
        </p:nvSpPr>
        <p:spPr>
          <a:xfrm>
            <a:off x="6297417" y="1890270"/>
            <a:ext cx="1975932" cy="192097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003" name="Text Placeholder 3"/>
          <p:cNvSpPr>
            <a:spLocks noGrp="1"/>
          </p:cNvSpPr>
          <p:nvPr>
            <p:ph type="body" sz="half" idx="17"/>
          </p:nvPr>
        </p:nvSpPr>
        <p:spPr>
          <a:xfrm>
            <a:off x="6294651" y="1604340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004" name="Text Placeholder 3"/>
          <p:cNvSpPr>
            <a:spLocks noGrp="1"/>
          </p:cNvSpPr>
          <p:nvPr>
            <p:ph type="body" sz="half" idx="18"/>
          </p:nvPr>
        </p:nvSpPr>
        <p:spPr>
          <a:xfrm>
            <a:off x="6675856" y="4055370"/>
            <a:ext cx="161109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549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49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54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998" grpId="0" animBg="1"/>
    </p:bldLst>
  </p:timing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18" name="Round Same Side Corner Rectangle 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81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E19E1013-1F80-4779-A47E-B441204C9D86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820" name="Rectangle 11"/>
          <p:cNvSpPr/>
          <p:nvPr userDrawn="1"/>
        </p:nvSpPr>
        <p:spPr>
          <a:xfrm>
            <a:off x="520700" y="3551238"/>
            <a:ext cx="4032250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821" name="Rectangle 12"/>
          <p:cNvSpPr/>
          <p:nvPr userDrawn="1"/>
        </p:nvSpPr>
        <p:spPr>
          <a:xfrm>
            <a:off x="4592638" y="3551238"/>
            <a:ext cx="4032250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822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592067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2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1024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24" name="Text Placeholder 3"/>
          <p:cNvSpPr>
            <a:spLocks noGrp="1"/>
          </p:cNvSpPr>
          <p:nvPr>
            <p:ph type="body" sz="half" idx="15"/>
          </p:nvPr>
        </p:nvSpPr>
        <p:spPr>
          <a:xfrm>
            <a:off x="648949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4825" name="Text Placeholder 3"/>
          <p:cNvSpPr>
            <a:spLocks noGrp="1"/>
          </p:cNvSpPr>
          <p:nvPr>
            <p:ph type="body" sz="half" idx="17"/>
          </p:nvPr>
        </p:nvSpPr>
        <p:spPr>
          <a:xfrm>
            <a:off x="643681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826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19992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4827" name="Text Placeholder 3"/>
          <p:cNvSpPr>
            <a:spLocks noGrp="1"/>
          </p:cNvSpPr>
          <p:nvPr>
            <p:ph type="body" sz="half" idx="25"/>
          </p:nvPr>
        </p:nvSpPr>
        <p:spPr>
          <a:xfrm>
            <a:off x="4714724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82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82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48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4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48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48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820" grpId="0" animBg="1"/>
      <p:bldP spid="1054821" grpId="0" animBg="1"/>
    </p:bldLst>
  </p:timing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06" name="Round Same Side Corner Rectangle 10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90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865AD0D-1510-4BB4-A933-17441CFC825B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908" name="Rectangle 12"/>
          <p:cNvSpPr/>
          <p:nvPr userDrawn="1"/>
        </p:nvSpPr>
        <p:spPr>
          <a:xfrm>
            <a:off x="657225" y="3800475"/>
            <a:ext cx="4721225" cy="895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909" name="Rectangle 17"/>
          <p:cNvSpPr/>
          <p:nvPr userDrawn="1"/>
        </p:nvSpPr>
        <p:spPr>
          <a:xfrm>
            <a:off x="5519738" y="1085850"/>
            <a:ext cx="2955925" cy="180022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910" name="Rectangle 20"/>
          <p:cNvSpPr/>
          <p:nvPr userDrawn="1"/>
        </p:nvSpPr>
        <p:spPr>
          <a:xfrm>
            <a:off x="5519738" y="4314825"/>
            <a:ext cx="2955925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91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91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13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65044" y="1085851"/>
            <a:ext cx="4705709" cy="270509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14" name="Text Placeholder 3"/>
          <p:cNvSpPr>
            <a:spLocks noGrp="1"/>
          </p:cNvSpPr>
          <p:nvPr>
            <p:ph type="body" sz="half" idx="15"/>
          </p:nvPr>
        </p:nvSpPr>
        <p:spPr>
          <a:xfrm>
            <a:off x="742937" y="4060729"/>
            <a:ext cx="4549923" cy="5598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915" name="Text Placeholder 3"/>
          <p:cNvSpPr>
            <a:spLocks noGrp="1"/>
          </p:cNvSpPr>
          <p:nvPr>
            <p:ph type="body" sz="half" idx="25"/>
          </p:nvPr>
        </p:nvSpPr>
        <p:spPr>
          <a:xfrm>
            <a:off x="736567" y="3854777"/>
            <a:ext cx="4562663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916" name="Text Placeholder 3"/>
          <p:cNvSpPr>
            <a:spLocks noGrp="1"/>
          </p:cNvSpPr>
          <p:nvPr>
            <p:ph type="body" sz="half" idx="26"/>
          </p:nvPr>
        </p:nvSpPr>
        <p:spPr>
          <a:xfrm>
            <a:off x="5638767" y="1482302"/>
            <a:ext cx="2718119" cy="127073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917" name="Text Placeholder 3"/>
          <p:cNvSpPr>
            <a:spLocks noGrp="1"/>
          </p:cNvSpPr>
          <p:nvPr>
            <p:ph type="body" sz="half" idx="27"/>
          </p:nvPr>
        </p:nvSpPr>
        <p:spPr>
          <a:xfrm>
            <a:off x="5634961" y="1276350"/>
            <a:ext cx="27257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91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52450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19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1444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59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59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59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59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59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59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908" grpId="0" animBg="1"/>
      <p:bldP spid="1055909" grpId="0" animBg="1"/>
      <p:bldP spid="1055910" grpId="0" animBg="1"/>
    </p:bldLst>
  </p:timing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43" name="Round Same Side Corner Rectangle 12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144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DD18130-9FF6-4C6D-9317-0F50640163C0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145" name="Rectangle 14"/>
          <p:cNvSpPr/>
          <p:nvPr userDrawn="1"/>
        </p:nvSpPr>
        <p:spPr>
          <a:xfrm>
            <a:off x="520700" y="3551238"/>
            <a:ext cx="2593975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146" name="Rectangle 17"/>
          <p:cNvSpPr/>
          <p:nvPr userDrawn="1"/>
        </p:nvSpPr>
        <p:spPr>
          <a:xfrm>
            <a:off x="3281363" y="3551238"/>
            <a:ext cx="2593975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147" name="Rectangle 18"/>
          <p:cNvSpPr/>
          <p:nvPr userDrawn="1"/>
        </p:nvSpPr>
        <p:spPr>
          <a:xfrm>
            <a:off x="6027738" y="3551238"/>
            <a:ext cx="2593975" cy="990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514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5514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49" name="Text Placeholder 3"/>
          <p:cNvSpPr>
            <a:spLocks noGrp="1"/>
          </p:cNvSpPr>
          <p:nvPr>
            <p:ph type="body" sz="half" idx="15"/>
          </p:nvPr>
        </p:nvSpPr>
        <p:spPr>
          <a:xfrm>
            <a:off x="607777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150" name="Text Placeholder 3"/>
          <p:cNvSpPr>
            <a:spLocks noGrp="1"/>
          </p:cNvSpPr>
          <p:nvPr>
            <p:ph type="body" sz="half" idx="17"/>
          </p:nvPr>
        </p:nvSpPr>
        <p:spPr>
          <a:xfrm>
            <a:off x="604390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15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15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153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286125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54" name="Text Placeholder 3"/>
          <p:cNvSpPr>
            <a:spLocks noGrp="1"/>
          </p:cNvSpPr>
          <p:nvPr>
            <p:ph type="body" sz="half" idx="19"/>
          </p:nvPr>
        </p:nvSpPr>
        <p:spPr>
          <a:xfrm>
            <a:off x="3368388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155" name="Text Placeholder 3"/>
          <p:cNvSpPr>
            <a:spLocks noGrp="1"/>
          </p:cNvSpPr>
          <p:nvPr>
            <p:ph type="body" sz="half" idx="20"/>
          </p:nvPr>
        </p:nvSpPr>
        <p:spPr>
          <a:xfrm>
            <a:off x="3365001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156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6032662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157" name="Text Placeholder 3"/>
          <p:cNvSpPr>
            <a:spLocks noGrp="1"/>
          </p:cNvSpPr>
          <p:nvPr>
            <p:ph type="body" sz="half" idx="22"/>
          </p:nvPr>
        </p:nvSpPr>
        <p:spPr>
          <a:xfrm>
            <a:off x="6114925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158" name="Text Placeholder 3"/>
          <p:cNvSpPr>
            <a:spLocks noGrp="1"/>
          </p:cNvSpPr>
          <p:nvPr>
            <p:ph type="body" sz="half" idx="23"/>
          </p:nvPr>
        </p:nvSpPr>
        <p:spPr>
          <a:xfrm>
            <a:off x="6111538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5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5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5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5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5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5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145" grpId="0" animBg="1"/>
      <p:bldP spid="1055146" grpId="0" animBg="1"/>
      <p:bldP spid="1055147" grpId="0" animBg="1"/>
    </p:bldLst>
  </p:timing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83" name="Round Same Side Corner Rectangle 10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684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946AF87-604D-4262-8D97-5691FFF60A57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685" name="Rectangle 12"/>
          <p:cNvSpPr/>
          <p:nvPr userDrawn="1"/>
        </p:nvSpPr>
        <p:spPr>
          <a:xfrm>
            <a:off x="657225" y="3800475"/>
            <a:ext cx="4721225" cy="895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686" name="Rectangle 13"/>
          <p:cNvSpPr/>
          <p:nvPr userDrawn="1"/>
        </p:nvSpPr>
        <p:spPr>
          <a:xfrm>
            <a:off x="5519738" y="2505075"/>
            <a:ext cx="29559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687" name="Rectangle 14"/>
          <p:cNvSpPr/>
          <p:nvPr userDrawn="1"/>
        </p:nvSpPr>
        <p:spPr>
          <a:xfrm>
            <a:off x="5519738" y="4314825"/>
            <a:ext cx="2955925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68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68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90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65044" y="1085851"/>
            <a:ext cx="4705709" cy="270509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91" name="Text Placeholder 3"/>
          <p:cNvSpPr>
            <a:spLocks noGrp="1"/>
          </p:cNvSpPr>
          <p:nvPr>
            <p:ph type="body" sz="half" idx="15"/>
          </p:nvPr>
        </p:nvSpPr>
        <p:spPr>
          <a:xfrm>
            <a:off x="742937" y="4060729"/>
            <a:ext cx="4549923" cy="5598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692" name="Text Placeholder 3"/>
          <p:cNvSpPr>
            <a:spLocks noGrp="1"/>
          </p:cNvSpPr>
          <p:nvPr>
            <p:ph type="body" sz="half" idx="25"/>
          </p:nvPr>
        </p:nvSpPr>
        <p:spPr>
          <a:xfrm>
            <a:off x="736567" y="3854777"/>
            <a:ext cx="4562663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69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524500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94" name="Text Placeholder 3"/>
          <p:cNvSpPr>
            <a:spLocks noGrp="1"/>
          </p:cNvSpPr>
          <p:nvPr>
            <p:ph type="body" sz="half" idx="17"/>
          </p:nvPr>
        </p:nvSpPr>
        <p:spPr>
          <a:xfrm>
            <a:off x="5614441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695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52450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96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1444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5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5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56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56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56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56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685" grpId="0" animBg="1"/>
      <p:bldP spid="1055686" grpId="0" animBg="1"/>
      <p:bldP spid="1055687" grpId="0" animBg="1"/>
    </p:bldLst>
  </p:timing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30" name="Round Same Side Corner Rectangle 1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831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45A915B-420B-4FD5-B015-7A20B8C2DD7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832" name="Rectangle 13"/>
          <p:cNvSpPr/>
          <p:nvPr userDrawn="1"/>
        </p:nvSpPr>
        <p:spPr>
          <a:xfrm>
            <a:off x="2625725" y="4178300"/>
            <a:ext cx="1968500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4833" name="Rectangle 14"/>
          <p:cNvSpPr/>
          <p:nvPr userDrawn="1"/>
        </p:nvSpPr>
        <p:spPr>
          <a:xfrm>
            <a:off x="4683125" y="4178300"/>
            <a:ext cx="19685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4834" name="Rectangle 17"/>
          <p:cNvSpPr/>
          <p:nvPr userDrawn="1"/>
        </p:nvSpPr>
        <p:spPr>
          <a:xfrm>
            <a:off x="6721475" y="4178300"/>
            <a:ext cx="1968500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483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83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837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2625727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38" name="Text Placeholder 3"/>
          <p:cNvSpPr>
            <a:spLocks noGrp="1"/>
          </p:cNvSpPr>
          <p:nvPr>
            <p:ph type="body" sz="half" idx="25"/>
          </p:nvPr>
        </p:nvSpPr>
        <p:spPr>
          <a:xfrm>
            <a:off x="2689026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839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4683127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40" name="Text Placeholder 3"/>
          <p:cNvSpPr>
            <a:spLocks noGrp="1"/>
          </p:cNvSpPr>
          <p:nvPr>
            <p:ph type="body" sz="half" idx="27"/>
          </p:nvPr>
        </p:nvSpPr>
        <p:spPr>
          <a:xfrm>
            <a:off x="4746426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841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721475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42" name="Text Placeholder 3"/>
          <p:cNvSpPr>
            <a:spLocks noGrp="1"/>
          </p:cNvSpPr>
          <p:nvPr>
            <p:ph type="body" sz="half" idx="29"/>
          </p:nvPr>
        </p:nvSpPr>
        <p:spPr>
          <a:xfrm>
            <a:off x="6784774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843" name="Text Placeholder 3"/>
          <p:cNvSpPr>
            <a:spLocks noGrp="1"/>
          </p:cNvSpPr>
          <p:nvPr>
            <p:ph type="body" sz="half" idx="15"/>
          </p:nvPr>
        </p:nvSpPr>
        <p:spPr>
          <a:xfrm>
            <a:off x="440784" y="1637063"/>
            <a:ext cx="1975932" cy="292223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4844" name="Text Placeholder 3"/>
          <p:cNvSpPr>
            <a:spLocks noGrp="1"/>
          </p:cNvSpPr>
          <p:nvPr>
            <p:ph type="body" sz="half" idx="17"/>
          </p:nvPr>
        </p:nvSpPr>
        <p:spPr>
          <a:xfrm>
            <a:off x="438018" y="1351133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48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48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48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48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48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48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832" grpId="0" animBg="1"/>
      <p:bldP spid="1054833" grpId="0" animBg="1"/>
      <p:bldP spid="1054834" grpId="0" animBg="1"/>
    </p:bldLst>
  </p:timing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304" name="Round Same Side Corner Rectangle 1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305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E86EF401-83A0-4C4E-A29E-4634131FB90C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306" name="Rectangle 25"/>
          <p:cNvSpPr/>
          <p:nvPr userDrawn="1"/>
        </p:nvSpPr>
        <p:spPr>
          <a:xfrm>
            <a:off x="520700" y="3551238"/>
            <a:ext cx="1909763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307" name="Rectangle 29"/>
          <p:cNvSpPr/>
          <p:nvPr userDrawn="1"/>
        </p:nvSpPr>
        <p:spPr>
          <a:xfrm>
            <a:off x="2586038" y="3551238"/>
            <a:ext cx="1909762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308" name="Rectangle 30"/>
          <p:cNvSpPr/>
          <p:nvPr userDrawn="1"/>
        </p:nvSpPr>
        <p:spPr>
          <a:xfrm>
            <a:off x="4643438" y="3551238"/>
            <a:ext cx="1909762" cy="990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309" name="Rectangle 31"/>
          <p:cNvSpPr/>
          <p:nvPr userDrawn="1"/>
        </p:nvSpPr>
        <p:spPr>
          <a:xfrm>
            <a:off x="6700838" y="3551238"/>
            <a:ext cx="1909762" cy="990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31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4332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11" name="Text Placeholder 3"/>
          <p:cNvSpPr>
            <a:spLocks noGrp="1"/>
          </p:cNvSpPr>
          <p:nvPr>
            <p:ph type="body" sz="half" idx="15"/>
          </p:nvPr>
        </p:nvSpPr>
        <p:spPr>
          <a:xfrm>
            <a:off x="584923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312" name="Text Placeholder 3"/>
          <p:cNvSpPr>
            <a:spLocks noGrp="1"/>
          </p:cNvSpPr>
          <p:nvPr>
            <p:ph type="body" sz="half" idx="17"/>
          </p:nvPr>
        </p:nvSpPr>
        <p:spPr>
          <a:xfrm>
            <a:off x="582428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31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31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315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5891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16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497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317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472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31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6465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19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071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320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046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321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39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322" name="Text Placeholder 3"/>
          <p:cNvSpPr>
            <a:spLocks noGrp="1"/>
          </p:cNvSpPr>
          <p:nvPr>
            <p:ph type="body" sz="half" idx="25"/>
          </p:nvPr>
        </p:nvSpPr>
        <p:spPr>
          <a:xfrm>
            <a:off x="67645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5323" name="Text Placeholder 3"/>
          <p:cNvSpPr>
            <a:spLocks noGrp="1"/>
          </p:cNvSpPr>
          <p:nvPr>
            <p:ph type="body" sz="half" idx="26"/>
          </p:nvPr>
        </p:nvSpPr>
        <p:spPr>
          <a:xfrm>
            <a:off x="67620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5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5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5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5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5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5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5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5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306" grpId="0" animBg="1"/>
      <p:bldP spid="1055307" grpId="0" animBg="1"/>
      <p:bldP spid="1055308" grpId="0" animBg="1"/>
      <p:bldP spid="1055309" grpId="0" animBg="1"/>
    </p:bldLst>
  </p:timing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66" name="Round Same Side Corner Rectangle 12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66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7BB9A6E-D628-4DD7-8C36-991F86AE26A2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668" name="Rectangle 14"/>
          <p:cNvSpPr/>
          <p:nvPr userDrawn="1"/>
        </p:nvSpPr>
        <p:spPr>
          <a:xfrm>
            <a:off x="531813" y="2466975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669" name="Rectangle 17"/>
          <p:cNvSpPr/>
          <p:nvPr userDrawn="1"/>
        </p:nvSpPr>
        <p:spPr>
          <a:xfrm>
            <a:off x="2560638" y="2466975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670" name="Rectangle 18"/>
          <p:cNvSpPr/>
          <p:nvPr userDrawn="1"/>
        </p:nvSpPr>
        <p:spPr>
          <a:xfrm>
            <a:off x="4598988" y="2466975"/>
            <a:ext cx="19542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671" name="Rectangle 19"/>
          <p:cNvSpPr/>
          <p:nvPr userDrawn="1"/>
        </p:nvSpPr>
        <p:spPr>
          <a:xfrm>
            <a:off x="6616700" y="2466975"/>
            <a:ext cx="1955800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67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67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674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34668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75" name="Text Placeholder 3"/>
          <p:cNvSpPr>
            <a:spLocks noGrp="1"/>
          </p:cNvSpPr>
          <p:nvPr>
            <p:ph type="body" sz="half" idx="19"/>
          </p:nvPr>
        </p:nvSpPr>
        <p:spPr>
          <a:xfrm>
            <a:off x="621364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676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6451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77" name="Text Placeholder 3"/>
          <p:cNvSpPr>
            <a:spLocks noGrp="1"/>
          </p:cNvSpPr>
          <p:nvPr>
            <p:ph type="body" sz="half" idx="35"/>
          </p:nvPr>
        </p:nvSpPr>
        <p:spPr>
          <a:xfrm>
            <a:off x="265120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678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46018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79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885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680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66207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681" name="Text Placeholder 3"/>
          <p:cNvSpPr>
            <a:spLocks noGrp="1"/>
          </p:cNvSpPr>
          <p:nvPr>
            <p:ph type="body" sz="half" idx="43"/>
          </p:nvPr>
        </p:nvSpPr>
        <p:spPr>
          <a:xfrm>
            <a:off x="67074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682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34668" y="2952750"/>
            <a:ext cx="8075932" cy="1619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5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5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5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5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668" grpId="0" animBg="1"/>
      <p:bldP spid="1055669" grpId="0" animBg="1"/>
      <p:bldP spid="1055670" grpId="0" animBg="1"/>
      <p:bldP spid="1055671" grpId="0" animBg="1"/>
    </p:bldLst>
  </p:timing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56" name="Round Same Side Corner Rectangle 14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95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8FA5CB1-E494-4332-B373-73B9D52469E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958" name="Rectangle 22"/>
          <p:cNvSpPr/>
          <p:nvPr userDrawn="1"/>
        </p:nvSpPr>
        <p:spPr>
          <a:xfrm>
            <a:off x="473075" y="2505075"/>
            <a:ext cx="2955925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959" name="Rectangle 25"/>
          <p:cNvSpPr/>
          <p:nvPr userDrawn="1"/>
        </p:nvSpPr>
        <p:spPr>
          <a:xfrm>
            <a:off x="473075" y="4314825"/>
            <a:ext cx="29559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960" name="Rectangle 26"/>
          <p:cNvSpPr/>
          <p:nvPr userDrawn="1"/>
        </p:nvSpPr>
        <p:spPr>
          <a:xfrm>
            <a:off x="3452813" y="2505075"/>
            <a:ext cx="29575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961" name="Rectangle 27"/>
          <p:cNvSpPr/>
          <p:nvPr userDrawn="1"/>
        </p:nvSpPr>
        <p:spPr>
          <a:xfrm>
            <a:off x="3452813" y="4314825"/>
            <a:ext cx="2957512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962" name="Rectangle 28"/>
          <p:cNvSpPr/>
          <p:nvPr userDrawn="1"/>
        </p:nvSpPr>
        <p:spPr>
          <a:xfrm>
            <a:off x="6438900" y="4314825"/>
            <a:ext cx="2255838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96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77943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64" name="Text Placeholder 3"/>
          <p:cNvSpPr>
            <a:spLocks noGrp="1"/>
          </p:cNvSpPr>
          <p:nvPr>
            <p:ph type="body" sz="half" idx="17"/>
          </p:nvPr>
        </p:nvSpPr>
        <p:spPr>
          <a:xfrm>
            <a:off x="567884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96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96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967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477943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68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7884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969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458550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70" name="Text Placeholder 3"/>
          <p:cNvSpPr>
            <a:spLocks noGrp="1"/>
          </p:cNvSpPr>
          <p:nvPr>
            <p:ph type="body" sz="half" idx="21"/>
          </p:nvPr>
        </p:nvSpPr>
        <p:spPr>
          <a:xfrm>
            <a:off x="3548491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971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345855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72" name="Text Placeholder 3"/>
          <p:cNvSpPr>
            <a:spLocks noGrp="1"/>
          </p:cNvSpPr>
          <p:nvPr>
            <p:ph type="body" sz="half" idx="23"/>
          </p:nvPr>
        </p:nvSpPr>
        <p:spPr>
          <a:xfrm>
            <a:off x="354849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973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438183" y="1085851"/>
            <a:ext cx="2248618" cy="322371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974" name="Text Placeholder 3"/>
          <p:cNvSpPr>
            <a:spLocks noGrp="1"/>
          </p:cNvSpPr>
          <p:nvPr>
            <p:ph type="body" sz="half" idx="25"/>
          </p:nvPr>
        </p:nvSpPr>
        <p:spPr>
          <a:xfrm>
            <a:off x="6510724" y="4408737"/>
            <a:ext cx="211134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59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59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59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59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59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59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59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59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559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59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958" grpId="0" animBg="1"/>
      <p:bldP spid="1055959" grpId="0" animBg="1"/>
      <p:bldP spid="1055960" grpId="0" animBg="1"/>
      <p:bldP spid="1055961" grpId="0" animBg="1"/>
      <p:bldP spid="1055962" grpId="0" animBg="1"/>
    </p:bldLst>
  </p:timing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64" name="Round Same Side Corner Rectangle 13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865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7DA02CF-4EBA-4016-84CA-5CA4F0887931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866" name="Rectangle 17"/>
          <p:cNvSpPr/>
          <p:nvPr userDrawn="1"/>
        </p:nvSpPr>
        <p:spPr>
          <a:xfrm>
            <a:off x="390525" y="4295775"/>
            <a:ext cx="3511550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867" name="Rectangle 18"/>
          <p:cNvSpPr/>
          <p:nvPr userDrawn="1"/>
        </p:nvSpPr>
        <p:spPr>
          <a:xfrm>
            <a:off x="3938588" y="2486025"/>
            <a:ext cx="48736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868" name="Rectangle 19"/>
          <p:cNvSpPr/>
          <p:nvPr userDrawn="1"/>
        </p:nvSpPr>
        <p:spPr>
          <a:xfrm>
            <a:off x="3933825" y="4295775"/>
            <a:ext cx="1604963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869" name="Rectangle 20"/>
          <p:cNvSpPr/>
          <p:nvPr userDrawn="1"/>
        </p:nvSpPr>
        <p:spPr>
          <a:xfrm>
            <a:off x="5567363" y="4295775"/>
            <a:ext cx="1604962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870" name="Rectangle 21"/>
          <p:cNvSpPr/>
          <p:nvPr userDrawn="1"/>
        </p:nvSpPr>
        <p:spPr>
          <a:xfrm>
            <a:off x="7196138" y="4295775"/>
            <a:ext cx="1604962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87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87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873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90325" y="1066801"/>
            <a:ext cx="3505200" cy="322371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74" name="Text Placeholder 3"/>
          <p:cNvSpPr>
            <a:spLocks noGrp="1"/>
          </p:cNvSpPr>
          <p:nvPr>
            <p:ph type="body" sz="half" idx="27"/>
          </p:nvPr>
        </p:nvSpPr>
        <p:spPr>
          <a:xfrm>
            <a:off x="503405" y="4389687"/>
            <a:ext cx="329122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87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943624" y="1066800"/>
            <a:ext cx="4857239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76" name="Text Placeholder 3"/>
          <p:cNvSpPr>
            <a:spLocks noGrp="1"/>
          </p:cNvSpPr>
          <p:nvPr>
            <p:ph type="body" sz="half" idx="17"/>
          </p:nvPr>
        </p:nvSpPr>
        <p:spPr>
          <a:xfrm>
            <a:off x="4180150" y="2579936"/>
            <a:ext cx="43908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877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938863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78" name="Text Placeholder 3"/>
          <p:cNvSpPr>
            <a:spLocks noGrp="1"/>
          </p:cNvSpPr>
          <p:nvPr>
            <p:ph type="body" sz="half" idx="19"/>
          </p:nvPr>
        </p:nvSpPr>
        <p:spPr>
          <a:xfrm>
            <a:off x="4007710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879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572724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80" name="Text Placeholder 3"/>
          <p:cNvSpPr>
            <a:spLocks noGrp="1"/>
          </p:cNvSpPr>
          <p:nvPr>
            <p:ph type="body" sz="half" idx="29"/>
          </p:nvPr>
        </p:nvSpPr>
        <p:spPr>
          <a:xfrm>
            <a:off x="5641571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881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200700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882" name="Text Placeholder 3"/>
          <p:cNvSpPr>
            <a:spLocks noGrp="1"/>
          </p:cNvSpPr>
          <p:nvPr>
            <p:ph type="body" sz="half" idx="31"/>
          </p:nvPr>
        </p:nvSpPr>
        <p:spPr>
          <a:xfrm>
            <a:off x="7269547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4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4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4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4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4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866" grpId="0" animBg="1"/>
      <p:bldP spid="1054867" grpId="0" animBg="1"/>
      <p:bldP spid="1054868" grpId="0" animBg="1"/>
      <p:bldP spid="1054869" grpId="0" animBg="1"/>
      <p:bldP spid="1054870" grpId="0" animBg="1"/>
    </p:bldLst>
  </p:timing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17" name="Round Same Side Corner Rectangle 1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61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583B8FD-D8C8-411A-A645-271CC9F10262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619" name="Rectangle 19"/>
          <p:cNvSpPr/>
          <p:nvPr userDrawn="1"/>
        </p:nvSpPr>
        <p:spPr>
          <a:xfrm>
            <a:off x="661988" y="2362200"/>
            <a:ext cx="2338387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620" name="Rectangle 20"/>
          <p:cNvSpPr/>
          <p:nvPr userDrawn="1"/>
        </p:nvSpPr>
        <p:spPr>
          <a:xfrm>
            <a:off x="3414713" y="2362200"/>
            <a:ext cx="2338387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621" name="Rectangle 21"/>
          <p:cNvSpPr/>
          <p:nvPr userDrawn="1"/>
        </p:nvSpPr>
        <p:spPr>
          <a:xfrm>
            <a:off x="6129338" y="2362200"/>
            <a:ext cx="2338387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622" name="Rectangle 22"/>
          <p:cNvSpPr/>
          <p:nvPr userDrawn="1"/>
        </p:nvSpPr>
        <p:spPr>
          <a:xfrm>
            <a:off x="661988" y="4133850"/>
            <a:ext cx="2338387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623" name="Rectangle 23"/>
          <p:cNvSpPr/>
          <p:nvPr userDrawn="1"/>
        </p:nvSpPr>
        <p:spPr>
          <a:xfrm>
            <a:off x="3414713" y="4133850"/>
            <a:ext cx="2338387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624" name="Rectangle 24"/>
          <p:cNvSpPr/>
          <p:nvPr userDrawn="1"/>
        </p:nvSpPr>
        <p:spPr>
          <a:xfrm>
            <a:off x="6129338" y="4133850"/>
            <a:ext cx="2338387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62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62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627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664168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628" name="Text Placeholder 3"/>
          <p:cNvSpPr>
            <a:spLocks noGrp="1"/>
          </p:cNvSpPr>
          <p:nvPr>
            <p:ph type="body" sz="half" idx="27"/>
          </p:nvPr>
        </p:nvSpPr>
        <p:spPr>
          <a:xfrm>
            <a:off x="737305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629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3416893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630" name="Text Placeholder 3"/>
          <p:cNvSpPr>
            <a:spLocks noGrp="1"/>
          </p:cNvSpPr>
          <p:nvPr>
            <p:ph type="body" sz="half" idx="29"/>
          </p:nvPr>
        </p:nvSpPr>
        <p:spPr>
          <a:xfrm>
            <a:off x="3490030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631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131518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632" name="Text Placeholder 3"/>
          <p:cNvSpPr>
            <a:spLocks noGrp="1"/>
          </p:cNvSpPr>
          <p:nvPr>
            <p:ph type="body" sz="half" idx="31"/>
          </p:nvPr>
        </p:nvSpPr>
        <p:spPr>
          <a:xfrm>
            <a:off x="6204655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63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64168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634" name="Text Placeholder 3"/>
          <p:cNvSpPr>
            <a:spLocks noGrp="1"/>
          </p:cNvSpPr>
          <p:nvPr>
            <p:ph type="body" sz="half" idx="33"/>
          </p:nvPr>
        </p:nvSpPr>
        <p:spPr>
          <a:xfrm>
            <a:off x="737305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635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416893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636" name="Text Placeholder 3"/>
          <p:cNvSpPr>
            <a:spLocks noGrp="1"/>
          </p:cNvSpPr>
          <p:nvPr>
            <p:ph type="body" sz="half" idx="35"/>
          </p:nvPr>
        </p:nvSpPr>
        <p:spPr>
          <a:xfrm>
            <a:off x="3490030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637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6131518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638" name="Text Placeholder 3"/>
          <p:cNvSpPr>
            <a:spLocks noGrp="1"/>
          </p:cNvSpPr>
          <p:nvPr>
            <p:ph type="body" sz="half" idx="37"/>
          </p:nvPr>
        </p:nvSpPr>
        <p:spPr>
          <a:xfrm>
            <a:off x="6204655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4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4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4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4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4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4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619" grpId="0" animBg="1"/>
      <p:bldP spid="1054620" grpId="0" animBg="1"/>
      <p:bldP spid="1054621" grpId="0" animBg="1"/>
      <p:bldP spid="1054622" grpId="0" animBg="1"/>
      <p:bldP spid="1054623" grpId="0" animBg="1"/>
      <p:bldP spid="1054624" grpId="0" animBg="1"/>
    </p:bldLst>
  </p:timing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37" name="Round Same Side Corner Rectangle 1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93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0D0FF8F9-C7E6-4F91-BEED-310EE64AF32B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939" name="Rectangle 21"/>
          <p:cNvSpPr/>
          <p:nvPr userDrawn="1"/>
        </p:nvSpPr>
        <p:spPr>
          <a:xfrm>
            <a:off x="585788" y="4295775"/>
            <a:ext cx="2890837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940" name="Rectangle 24"/>
          <p:cNvSpPr/>
          <p:nvPr userDrawn="1"/>
        </p:nvSpPr>
        <p:spPr>
          <a:xfrm>
            <a:off x="3581400" y="2466975"/>
            <a:ext cx="1604963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941" name="Rectangle 25"/>
          <p:cNvSpPr/>
          <p:nvPr userDrawn="1"/>
        </p:nvSpPr>
        <p:spPr>
          <a:xfrm>
            <a:off x="5262563" y="2466975"/>
            <a:ext cx="160655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942" name="Rectangle 28"/>
          <p:cNvSpPr/>
          <p:nvPr userDrawn="1"/>
        </p:nvSpPr>
        <p:spPr>
          <a:xfrm>
            <a:off x="6948488" y="2466975"/>
            <a:ext cx="160496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943" name="Rectangle 29"/>
          <p:cNvSpPr/>
          <p:nvPr userDrawn="1"/>
        </p:nvSpPr>
        <p:spPr>
          <a:xfrm>
            <a:off x="3581400" y="4267200"/>
            <a:ext cx="1604963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944" name="Rectangle 30"/>
          <p:cNvSpPr/>
          <p:nvPr userDrawn="1"/>
        </p:nvSpPr>
        <p:spPr>
          <a:xfrm>
            <a:off x="5262563" y="4267200"/>
            <a:ext cx="1606550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945" name="Rectangle 32"/>
          <p:cNvSpPr/>
          <p:nvPr userDrawn="1"/>
        </p:nvSpPr>
        <p:spPr>
          <a:xfrm>
            <a:off x="6948488" y="4267200"/>
            <a:ext cx="1604962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94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94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948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587841" y="1152525"/>
            <a:ext cx="2886275" cy="31379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49" name="Text Placeholder 3"/>
          <p:cNvSpPr>
            <a:spLocks noGrp="1"/>
          </p:cNvSpPr>
          <p:nvPr>
            <p:ph type="body" sz="half" idx="27"/>
          </p:nvPr>
        </p:nvSpPr>
        <p:spPr>
          <a:xfrm>
            <a:off x="675939" y="4389687"/>
            <a:ext cx="271007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95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585839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51" name="Text Placeholder 3"/>
          <p:cNvSpPr>
            <a:spLocks noGrp="1"/>
          </p:cNvSpPr>
          <p:nvPr>
            <p:ph type="body" sz="half" idx="19"/>
          </p:nvPr>
        </p:nvSpPr>
        <p:spPr>
          <a:xfrm>
            <a:off x="3654686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952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268160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53" name="Text Placeholder 3"/>
          <p:cNvSpPr>
            <a:spLocks noGrp="1"/>
          </p:cNvSpPr>
          <p:nvPr>
            <p:ph type="body" sz="half" idx="29"/>
          </p:nvPr>
        </p:nvSpPr>
        <p:spPr>
          <a:xfrm>
            <a:off x="5337007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954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953286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55" name="Text Placeholder 3"/>
          <p:cNvSpPr>
            <a:spLocks noGrp="1"/>
          </p:cNvSpPr>
          <p:nvPr>
            <p:ph type="body" sz="half" idx="31"/>
          </p:nvPr>
        </p:nvSpPr>
        <p:spPr>
          <a:xfrm>
            <a:off x="7022133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956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3585839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57" name="Text Placeholder 3"/>
          <p:cNvSpPr>
            <a:spLocks noGrp="1"/>
          </p:cNvSpPr>
          <p:nvPr>
            <p:ph type="body" sz="half" idx="33"/>
          </p:nvPr>
        </p:nvSpPr>
        <p:spPr>
          <a:xfrm>
            <a:off x="3654686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958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5268160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59" name="Text Placeholder 3"/>
          <p:cNvSpPr>
            <a:spLocks noGrp="1"/>
          </p:cNvSpPr>
          <p:nvPr>
            <p:ph type="body" sz="half" idx="35"/>
          </p:nvPr>
        </p:nvSpPr>
        <p:spPr>
          <a:xfrm>
            <a:off x="5337007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960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6953286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961" name="Text Placeholder 3"/>
          <p:cNvSpPr>
            <a:spLocks noGrp="1"/>
          </p:cNvSpPr>
          <p:nvPr>
            <p:ph type="body" sz="half" idx="37"/>
          </p:nvPr>
        </p:nvSpPr>
        <p:spPr>
          <a:xfrm>
            <a:off x="7022133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4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4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4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4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4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4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1054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939" grpId="0" animBg="1"/>
      <p:bldP spid="1054940" grpId="0" animBg="1"/>
      <p:bldP spid="1054941" grpId="0" animBg="1"/>
      <p:bldP spid="1054942" grpId="0" animBg="1"/>
      <p:bldP spid="1054943" grpId="0" animBg="1"/>
      <p:bldP spid="1054944" grpId="0" animBg="1"/>
      <p:bldP spid="1054945" grpId="0" animBg="1"/>
    </p:bldLst>
  </p:timing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19" name="Round Same Side Corner Rectangle 2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72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2D68DA2-7E0A-4894-9A51-F9685AE9C7C1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721" name="Rectangle 23"/>
          <p:cNvSpPr/>
          <p:nvPr userDrawn="1"/>
        </p:nvSpPr>
        <p:spPr>
          <a:xfrm>
            <a:off x="531813" y="2466975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22" name="Rectangle 24"/>
          <p:cNvSpPr/>
          <p:nvPr userDrawn="1"/>
        </p:nvSpPr>
        <p:spPr>
          <a:xfrm>
            <a:off x="531813" y="4267200"/>
            <a:ext cx="1954212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23" name="Rectangle 25"/>
          <p:cNvSpPr/>
          <p:nvPr userDrawn="1"/>
        </p:nvSpPr>
        <p:spPr>
          <a:xfrm>
            <a:off x="2560638" y="2466975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24" name="Rectangle 26"/>
          <p:cNvSpPr/>
          <p:nvPr userDrawn="1"/>
        </p:nvSpPr>
        <p:spPr>
          <a:xfrm>
            <a:off x="2560638" y="4267200"/>
            <a:ext cx="1955800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25" name="Rectangle 27"/>
          <p:cNvSpPr/>
          <p:nvPr userDrawn="1"/>
        </p:nvSpPr>
        <p:spPr>
          <a:xfrm>
            <a:off x="4598988" y="2466975"/>
            <a:ext cx="19542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26" name="Rectangle 28"/>
          <p:cNvSpPr/>
          <p:nvPr userDrawn="1"/>
        </p:nvSpPr>
        <p:spPr>
          <a:xfrm>
            <a:off x="4598988" y="4267200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27" name="Rectangle 31"/>
          <p:cNvSpPr/>
          <p:nvPr userDrawn="1"/>
        </p:nvSpPr>
        <p:spPr>
          <a:xfrm>
            <a:off x="6616700" y="2466975"/>
            <a:ext cx="1955800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28" name="Rectangle 32"/>
          <p:cNvSpPr/>
          <p:nvPr userDrawn="1"/>
        </p:nvSpPr>
        <p:spPr>
          <a:xfrm>
            <a:off x="6616700" y="4267200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2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73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3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31281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32" name="Text Placeholder 3"/>
          <p:cNvSpPr>
            <a:spLocks noGrp="1"/>
          </p:cNvSpPr>
          <p:nvPr>
            <p:ph type="body" sz="half" idx="19"/>
          </p:nvPr>
        </p:nvSpPr>
        <p:spPr>
          <a:xfrm>
            <a:off x="617977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3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34668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34" name="Text Placeholder 3"/>
          <p:cNvSpPr>
            <a:spLocks noGrp="1"/>
          </p:cNvSpPr>
          <p:nvPr>
            <p:ph type="body" sz="half" idx="33"/>
          </p:nvPr>
        </p:nvSpPr>
        <p:spPr>
          <a:xfrm>
            <a:off x="621364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35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6451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36" name="Text Placeholder 3"/>
          <p:cNvSpPr>
            <a:spLocks noGrp="1"/>
          </p:cNvSpPr>
          <p:nvPr>
            <p:ph type="body" sz="half" idx="35"/>
          </p:nvPr>
        </p:nvSpPr>
        <p:spPr>
          <a:xfrm>
            <a:off x="265120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37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256451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38" name="Text Placeholder 3"/>
          <p:cNvSpPr>
            <a:spLocks noGrp="1"/>
          </p:cNvSpPr>
          <p:nvPr>
            <p:ph type="body" sz="half" idx="37"/>
          </p:nvPr>
        </p:nvSpPr>
        <p:spPr>
          <a:xfrm>
            <a:off x="265120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39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46018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40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885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41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460186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42" name="Text Placeholder 3"/>
          <p:cNvSpPr>
            <a:spLocks noGrp="1"/>
          </p:cNvSpPr>
          <p:nvPr>
            <p:ph type="body" sz="half" idx="41"/>
          </p:nvPr>
        </p:nvSpPr>
        <p:spPr>
          <a:xfrm>
            <a:off x="468855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43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66207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44" name="Text Placeholder 3"/>
          <p:cNvSpPr>
            <a:spLocks noGrp="1"/>
          </p:cNvSpPr>
          <p:nvPr>
            <p:ph type="body" sz="half" idx="43"/>
          </p:nvPr>
        </p:nvSpPr>
        <p:spPr>
          <a:xfrm>
            <a:off x="67074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45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662076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46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0745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4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4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4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4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4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4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1054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5" dur="500"/>
                                        <p:tgtEl>
                                          <p:spTgt spid="1054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721" grpId="0" animBg="1"/>
      <p:bldP spid="1054722" grpId="0" animBg="1"/>
      <p:bldP spid="1054723" grpId="0" animBg="1"/>
      <p:bldP spid="1054724" grpId="0" animBg="1"/>
      <p:bldP spid="1054725" grpId="0" animBg="1"/>
      <p:bldP spid="1054726" grpId="0" animBg="1"/>
      <p:bldP spid="1054727" grpId="0" animBg="1"/>
      <p:bldP spid="1054728" grpId="0" animBg="1"/>
    </p:bldLst>
  </p:timing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57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57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577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7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524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79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48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80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572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81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6096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82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7620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83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84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1524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85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048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86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572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87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096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88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7620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589" name="Text Placeholder 3"/>
          <p:cNvSpPr>
            <a:spLocks noGrp="1"/>
          </p:cNvSpPr>
          <p:nvPr>
            <p:ph type="body" sz="half" idx="15"/>
          </p:nvPr>
        </p:nvSpPr>
        <p:spPr>
          <a:xfrm>
            <a:off x="685799" y="4175189"/>
            <a:ext cx="7772401" cy="758761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r>
              <a:rPr lang="en-US" dirty="0" smtClean="0"/>
              <a:t>Click to add Text</a:t>
            </a:r>
          </a:p>
        </p:txBody>
      </p: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95" name="Round Same Side Corner Rectangle 18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696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A9D63A24-EDB2-444F-9706-548A7353350C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4697" name="Rectangle 20"/>
          <p:cNvSpPr/>
          <p:nvPr userDrawn="1"/>
        </p:nvSpPr>
        <p:spPr>
          <a:xfrm>
            <a:off x="-6350" y="1181100"/>
            <a:ext cx="1831975" cy="1657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698" name="Rectangle 21"/>
          <p:cNvSpPr/>
          <p:nvPr userDrawn="1"/>
        </p:nvSpPr>
        <p:spPr>
          <a:xfrm>
            <a:off x="1825625" y="2838450"/>
            <a:ext cx="1833563" cy="165735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699" name="Rectangle 22"/>
          <p:cNvSpPr/>
          <p:nvPr userDrawn="1"/>
        </p:nvSpPr>
        <p:spPr>
          <a:xfrm>
            <a:off x="3656013" y="1181100"/>
            <a:ext cx="1831975" cy="16573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00" name="Rectangle 23"/>
          <p:cNvSpPr/>
          <p:nvPr userDrawn="1"/>
        </p:nvSpPr>
        <p:spPr>
          <a:xfrm>
            <a:off x="5487988" y="2838450"/>
            <a:ext cx="1831975" cy="16573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01" name="Rectangle 24"/>
          <p:cNvSpPr/>
          <p:nvPr userDrawn="1"/>
        </p:nvSpPr>
        <p:spPr>
          <a:xfrm>
            <a:off x="7312025" y="1181100"/>
            <a:ext cx="1831975" cy="165735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470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70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04" name="Text Placeholder 3"/>
          <p:cNvSpPr>
            <a:spLocks noGrp="1"/>
          </p:cNvSpPr>
          <p:nvPr>
            <p:ph type="body" sz="half" idx="15"/>
          </p:nvPr>
        </p:nvSpPr>
        <p:spPr>
          <a:xfrm>
            <a:off x="97369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705" name="Text Placeholder 3"/>
          <p:cNvSpPr>
            <a:spLocks noGrp="1"/>
          </p:cNvSpPr>
          <p:nvPr>
            <p:ph type="body" sz="half" idx="17"/>
          </p:nvPr>
        </p:nvSpPr>
        <p:spPr>
          <a:xfrm>
            <a:off x="94922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06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-3387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07" name="Text Placeholder 3"/>
          <p:cNvSpPr>
            <a:spLocks noGrp="1"/>
          </p:cNvSpPr>
          <p:nvPr>
            <p:ph type="body" sz="half" idx="19"/>
          </p:nvPr>
        </p:nvSpPr>
        <p:spPr>
          <a:xfrm>
            <a:off x="1930064" y="323490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708" name="Text Placeholder 3"/>
          <p:cNvSpPr>
            <a:spLocks noGrp="1"/>
          </p:cNvSpPr>
          <p:nvPr>
            <p:ph type="body" sz="half" idx="20"/>
          </p:nvPr>
        </p:nvSpPr>
        <p:spPr>
          <a:xfrm>
            <a:off x="1927617" y="302895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09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829308" y="1181100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10" name="Text Placeholder 3"/>
          <p:cNvSpPr>
            <a:spLocks noGrp="1"/>
          </p:cNvSpPr>
          <p:nvPr>
            <p:ph type="body" sz="half" idx="22"/>
          </p:nvPr>
        </p:nvSpPr>
        <p:spPr>
          <a:xfrm>
            <a:off x="3759372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711" name="Text Placeholder 3"/>
          <p:cNvSpPr>
            <a:spLocks noGrp="1"/>
          </p:cNvSpPr>
          <p:nvPr>
            <p:ph type="body" sz="half" idx="23"/>
          </p:nvPr>
        </p:nvSpPr>
        <p:spPr>
          <a:xfrm>
            <a:off x="3756925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12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3658616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13" name="Text Placeholder 3"/>
          <p:cNvSpPr>
            <a:spLocks noGrp="1"/>
          </p:cNvSpPr>
          <p:nvPr>
            <p:ph type="body" sz="half" idx="25"/>
          </p:nvPr>
        </p:nvSpPr>
        <p:spPr>
          <a:xfrm>
            <a:off x="5592067" y="323490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714" name="Text Placeholder 3"/>
          <p:cNvSpPr>
            <a:spLocks noGrp="1"/>
          </p:cNvSpPr>
          <p:nvPr>
            <p:ph type="body" sz="half" idx="26"/>
          </p:nvPr>
        </p:nvSpPr>
        <p:spPr>
          <a:xfrm>
            <a:off x="5589620" y="302895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15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5491311" y="1181100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16" name="Text Placeholder 3"/>
          <p:cNvSpPr>
            <a:spLocks noGrp="1"/>
          </p:cNvSpPr>
          <p:nvPr>
            <p:ph type="body" sz="half" idx="28"/>
          </p:nvPr>
        </p:nvSpPr>
        <p:spPr>
          <a:xfrm>
            <a:off x="7415448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4717" name="Text Placeholder 3"/>
          <p:cNvSpPr>
            <a:spLocks noGrp="1"/>
          </p:cNvSpPr>
          <p:nvPr>
            <p:ph type="body" sz="half" idx="29"/>
          </p:nvPr>
        </p:nvSpPr>
        <p:spPr>
          <a:xfrm>
            <a:off x="7413001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4718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314692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46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46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46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46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46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46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47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47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547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47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697" grpId="0" animBg="1"/>
      <p:bldP spid="1054698" grpId="0" animBg="1"/>
      <p:bldP spid="1054699" grpId="0" animBg="1"/>
      <p:bldP spid="1054700" grpId="0" animBg="1"/>
      <p:bldP spid="1054701" grpId="0" animBg="1"/>
    </p:bldLst>
  </p:timing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8" name="Round Same Side Corner Rectangle 24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526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07AEBF07-D207-4CC2-B74E-E786AAB7195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5270" name="Rectangle 26"/>
          <p:cNvSpPr/>
          <p:nvPr userDrawn="1"/>
        </p:nvSpPr>
        <p:spPr>
          <a:xfrm>
            <a:off x="-4763" y="-9525"/>
            <a:ext cx="1831976" cy="1719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271" name="Rectangle 27"/>
          <p:cNvSpPr/>
          <p:nvPr userDrawn="1"/>
        </p:nvSpPr>
        <p:spPr>
          <a:xfrm>
            <a:off x="1830388" y="1700213"/>
            <a:ext cx="1838325" cy="171926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272" name="Rectangle 28"/>
          <p:cNvSpPr/>
          <p:nvPr userDrawn="1"/>
        </p:nvSpPr>
        <p:spPr>
          <a:xfrm>
            <a:off x="3667125" y="-9525"/>
            <a:ext cx="1838325" cy="171926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273" name="Rectangle 29"/>
          <p:cNvSpPr/>
          <p:nvPr userDrawn="1"/>
        </p:nvSpPr>
        <p:spPr>
          <a:xfrm>
            <a:off x="5503863" y="1700213"/>
            <a:ext cx="1836737" cy="171926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274" name="Rectangle 30"/>
          <p:cNvSpPr/>
          <p:nvPr userDrawn="1"/>
        </p:nvSpPr>
        <p:spPr>
          <a:xfrm>
            <a:off x="7339013" y="-9525"/>
            <a:ext cx="1833562" cy="171926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275" name="Rectangle 31"/>
          <p:cNvSpPr/>
          <p:nvPr userDrawn="1"/>
        </p:nvSpPr>
        <p:spPr>
          <a:xfrm>
            <a:off x="-4763" y="3429000"/>
            <a:ext cx="1836738" cy="172085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276" name="Rectangle 32"/>
          <p:cNvSpPr/>
          <p:nvPr userDrawn="1"/>
        </p:nvSpPr>
        <p:spPr>
          <a:xfrm>
            <a:off x="3667125" y="3419475"/>
            <a:ext cx="1838325" cy="17303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277" name="Rectangle 33"/>
          <p:cNvSpPr/>
          <p:nvPr userDrawn="1"/>
        </p:nvSpPr>
        <p:spPr>
          <a:xfrm>
            <a:off x="7339013" y="3429000"/>
            <a:ext cx="1833562" cy="17208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5278" name="Text Placeholder 3"/>
          <p:cNvSpPr>
            <a:spLocks noGrp="1"/>
          </p:cNvSpPr>
          <p:nvPr>
            <p:ph type="body" sz="half" idx="15"/>
          </p:nvPr>
        </p:nvSpPr>
        <p:spPr>
          <a:xfrm>
            <a:off x="97369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279" name="Text Placeholder 3"/>
          <p:cNvSpPr>
            <a:spLocks noGrp="1"/>
          </p:cNvSpPr>
          <p:nvPr>
            <p:ph type="body" sz="half" idx="17"/>
          </p:nvPr>
        </p:nvSpPr>
        <p:spPr>
          <a:xfrm>
            <a:off x="94922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28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-3387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81" name="Text Placeholder 3"/>
          <p:cNvSpPr>
            <a:spLocks noGrp="1"/>
          </p:cNvSpPr>
          <p:nvPr>
            <p:ph type="body" sz="half" idx="19"/>
          </p:nvPr>
        </p:nvSpPr>
        <p:spPr>
          <a:xfrm>
            <a:off x="1933451" y="2116300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282" name="Text Placeholder 3"/>
          <p:cNvSpPr>
            <a:spLocks noGrp="1"/>
          </p:cNvSpPr>
          <p:nvPr>
            <p:ph type="body" sz="half" idx="20"/>
          </p:nvPr>
        </p:nvSpPr>
        <p:spPr>
          <a:xfrm>
            <a:off x="1931004" y="1910348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283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832695" y="-9525"/>
            <a:ext cx="1836082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84" name="Text Placeholder 3"/>
          <p:cNvSpPr>
            <a:spLocks noGrp="1"/>
          </p:cNvSpPr>
          <p:nvPr>
            <p:ph type="body" sz="half" idx="22"/>
          </p:nvPr>
        </p:nvSpPr>
        <p:spPr>
          <a:xfrm>
            <a:off x="3769533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285" name="Text Placeholder 3"/>
          <p:cNvSpPr>
            <a:spLocks noGrp="1"/>
          </p:cNvSpPr>
          <p:nvPr>
            <p:ph type="body" sz="half" idx="23"/>
          </p:nvPr>
        </p:nvSpPr>
        <p:spPr>
          <a:xfrm>
            <a:off x="3767086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286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3668777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87" name="Text Placeholder 3"/>
          <p:cNvSpPr>
            <a:spLocks noGrp="1"/>
          </p:cNvSpPr>
          <p:nvPr>
            <p:ph type="body" sz="half" idx="25"/>
          </p:nvPr>
        </p:nvSpPr>
        <p:spPr>
          <a:xfrm>
            <a:off x="5605615" y="2116300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288" name="Text Placeholder 3"/>
          <p:cNvSpPr>
            <a:spLocks noGrp="1"/>
          </p:cNvSpPr>
          <p:nvPr>
            <p:ph type="body" sz="half" idx="26"/>
          </p:nvPr>
        </p:nvSpPr>
        <p:spPr>
          <a:xfrm>
            <a:off x="5603168" y="1910348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289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5504859" y="-9525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90" name="Text Placeholder 3"/>
          <p:cNvSpPr>
            <a:spLocks noGrp="1"/>
          </p:cNvSpPr>
          <p:nvPr>
            <p:ph type="body" sz="half" idx="28"/>
          </p:nvPr>
        </p:nvSpPr>
        <p:spPr>
          <a:xfrm>
            <a:off x="7441697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291" name="Text Placeholder 3"/>
          <p:cNvSpPr>
            <a:spLocks noGrp="1"/>
          </p:cNvSpPr>
          <p:nvPr>
            <p:ph type="body" sz="half" idx="29"/>
          </p:nvPr>
        </p:nvSpPr>
        <p:spPr>
          <a:xfrm>
            <a:off x="7439250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292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340941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93" name="Text Placeholder 3"/>
          <p:cNvSpPr>
            <a:spLocks noGrp="1"/>
          </p:cNvSpPr>
          <p:nvPr>
            <p:ph type="body" sz="half" idx="31"/>
          </p:nvPr>
        </p:nvSpPr>
        <p:spPr>
          <a:xfrm>
            <a:off x="97369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294" name="Text Placeholder 3"/>
          <p:cNvSpPr>
            <a:spLocks noGrp="1"/>
          </p:cNvSpPr>
          <p:nvPr>
            <p:ph type="body" sz="half" idx="32"/>
          </p:nvPr>
        </p:nvSpPr>
        <p:spPr>
          <a:xfrm>
            <a:off x="94922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295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1832695" y="3420244"/>
            <a:ext cx="1829308" cy="172917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96" name="Text Placeholder 3"/>
          <p:cNvSpPr>
            <a:spLocks noGrp="1"/>
          </p:cNvSpPr>
          <p:nvPr>
            <p:ph type="body" sz="half" idx="34"/>
          </p:nvPr>
        </p:nvSpPr>
        <p:spPr>
          <a:xfrm>
            <a:off x="3769533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297" name="Text Placeholder 3"/>
          <p:cNvSpPr>
            <a:spLocks noGrp="1"/>
          </p:cNvSpPr>
          <p:nvPr>
            <p:ph type="body" sz="half" idx="35"/>
          </p:nvPr>
        </p:nvSpPr>
        <p:spPr>
          <a:xfrm>
            <a:off x="3767086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5298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504859" y="3420244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299" name="Text Placeholder 3"/>
          <p:cNvSpPr>
            <a:spLocks noGrp="1"/>
          </p:cNvSpPr>
          <p:nvPr>
            <p:ph type="body" sz="half" idx="37"/>
          </p:nvPr>
        </p:nvSpPr>
        <p:spPr>
          <a:xfrm>
            <a:off x="7441697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5300" name="Text Placeholder 3"/>
          <p:cNvSpPr>
            <a:spLocks noGrp="1"/>
          </p:cNvSpPr>
          <p:nvPr>
            <p:ph type="body" sz="half" idx="38"/>
          </p:nvPr>
        </p:nvSpPr>
        <p:spPr>
          <a:xfrm>
            <a:off x="7439250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52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52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5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52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552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5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52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52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5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52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52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5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5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55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55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5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5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5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55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55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55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500"/>
                            </p:stCondLst>
                            <p:childTnLst>
                              <p:par>
                                <p:cTn id="4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55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055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55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5270" grpId="0" animBg="1"/>
      <p:bldP spid="1055271" grpId="0" animBg="1"/>
      <p:bldP spid="1055272" grpId="0" animBg="1"/>
      <p:bldP spid="1055273" grpId="0" animBg="1"/>
      <p:bldP spid="1055274" grpId="0" animBg="1"/>
      <p:bldP spid="1055275" grpId="0" animBg="1"/>
      <p:bldP spid="1055276" grpId="0" animBg="1"/>
      <p:bldP spid="1055277" grpId="0" animBg="1"/>
    </p:bldLst>
  </p:timing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793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0" y="0"/>
            <a:ext cx="2947737" cy="51435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94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3098132" y="0"/>
            <a:ext cx="2947737" cy="2492943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9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098132" y="2650557"/>
            <a:ext cx="2947737" cy="2492943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796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196263" y="0"/>
            <a:ext cx="2947737" cy="51435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6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66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5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45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1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81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00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600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8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08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722203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474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74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4750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829175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26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26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5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5336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5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45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5455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124614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5456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3335768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9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499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6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66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86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86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44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544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904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991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2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72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20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43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123950"/>
            <a:ext cx="9144000" cy="23622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24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24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08_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0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43999" cy="380197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0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70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2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249555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2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62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9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ullP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7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399178" cy="514349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0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7700" y="1123950"/>
            <a:ext cx="2628900" cy="35814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0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31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23" name="Round Same Side Corner Rectangle 1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224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FB9B497-FB02-4DF5-86D8-DDD780B654D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225" name="Right Arrow Callout 19"/>
          <p:cNvSpPr/>
          <p:nvPr userDrawn="1"/>
        </p:nvSpPr>
        <p:spPr>
          <a:xfrm>
            <a:off x="479425" y="1100138"/>
            <a:ext cx="1533525" cy="1058862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43" name="Straight Connector 20"/>
          <p:cNvCxnSpPr>
            <a:cxnSpLocks/>
          </p:cNvCxnSpPr>
          <p:nvPr userDrawn="1"/>
        </p:nvCxnSpPr>
        <p:spPr>
          <a:xfrm>
            <a:off x="469900" y="2232025"/>
            <a:ext cx="4951413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44" name="Straight Connector 21"/>
          <p:cNvCxnSpPr>
            <a:cxnSpLocks/>
          </p:cNvCxnSpPr>
          <p:nvPr userDrawn="1"/>
        </p:nvCxnSpPr>
        <p:spPr>
          <a:xfrm rot="5400000" flipH="1" flipV="1">
            <a:off x="4920456" y="1669257"/>
            <a:ext cx="1158875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226" name="Right Arrow Callout 22"/>
          <p:cNvSpPr/>
          <p:nvPr userDrawn="1"/>
        </p:nvSpPr>
        <p:spPr>
          <a:xfrm>
            <a:off x="479425" y="2346325"/>
            <a:ext cx="1533525" cy="10588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45" name="Straight Connector 23"/>
          <p:cNvCxnSpPr>
            <a:cxnSpLocks/>
          </p:cNvCxnSpPr>
          <p:nvPr userDrawn="1"/>
        </p:nvCxnSpPr>
        <p:spPr>
          <a:xfrm>
            <a:off x="469900" y="3478213"/>
            <a:ext cx="4951413" cy="158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46" name="Straight Connector 24"/>
          <p:cNvCxnSpPr>
            <a:cxnSpLocks/>
          </p:cNvCxnSpPr>
          <p:nvPr userDrawn="1"/>
        </p:nvCxnSpPr>
        <p:spPr>
          <a:xfrm rot="5400000" flipH="1" flipV="1">
            <a:off x="4920456" y="2915444"/>
            <a:ext cx="1158875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227" name="Right Arrow Callout 28"/>
          <p:cNvSpPr/>
          <p:nvPr userDrawn="1"/>
        </p:nvSpPr>
        <p:spPr>
          <a:xfrm>
            <a:off x="479425" y="3568700"/>
            <a:ext cx="1533525" cy="1057275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47" name="Straight Connector 29"/>
          <p:cNvCxnSpPr>
            <a:cxnSpLocks/>
          </p:cNvCxnSpPr>
          <p:nvPr userDrawn="1"/>
        </p:nvCxnSpPr>
        <p:spPr>
          <a:xfrm>
            <a:off x="469900" y="4700588"/>
            <a:ext cx="4951413" cy="158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48" name="Straight Connector 30"/>
          <p:cNvCxnSpPr>
            <a:cxnSpLocks/>
          </p:cNvCxnSpPr>
          <p:nvPr userDrawn="1"/>
        </p:nvCxnSpPr>
        <p:spPr>
          <a:xfrm rot="5400000" flipH="1" flipV="1">
            <a:off x="4921250" y="4137025"/>
            <a:ext cx="1157288" cy="1588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228" name="Down Arrow Callout 34"/>
          <p:cNvSpPr/>
          <p:nvPr userDrawn="1"/>
        </p:nvSpPr>
        <p:spPr>
          <a:xfrm>
            <a:off x="5602288" y="2967038"/>
            <a:ext cx="3013075" cy="1749425"/>
          </a:xfrm>
          <a:prstGeom prst="downArrowCallout">
            <a:avLst>
              <a:gd name="adj1" fmla="val 25000"/>
              <a:gd name="adj2" fmla="val 11800"/>
              <a:gd name="adj3" fmla="val 6300"/>
              <a:gd name="adj4" fmla="val 93700"/>
            </a:avLst>
          </a:prstGeom>
          <a:solidFill>
            <a:srgbClr val="0B2537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29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45840" y="1153542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23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23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32" name="Text Placeholder 3"/>
          <p:cNvSpPr>
            <a:spLocks noGrp="1"/>
          </p:cNvSpPr>
          <p:nvPr>
            <p:ph type="body" sz="half" idx="28"/>
          </p:nvPr>
        </p:nvSpPr>
        <p:spPr>
          <a:xfrm>
            <a:off x="2054701" y="1379190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1233" name="Text Placeholder 3"/>
          <p:cNvSpPr>
            <a:spLocks noGrp="1"/>
          </p:cNvSpPr>
          <p:nvPr>
            <p:ph type="body" sz="half" idx="29"/>
          </p:nvPr>
        </p:nvSpPr>
        <p:spPr>
          <a:xfrm>
            <a:off x="2054700" y="1086203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34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545840" y="2399714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235" name="Text Placeholder 3"/>
          <p:cNvSpPr>
            <a:spLocks noGrp="1"/>
          </p:cNvSpPr>
          <p:nvPr>
            <p:ph type="body" sz="half" idx="31"/>
          </p:nvPr>
        </p:nvSpPr>
        <p:spPr>
          <a:xfrm>
            <a:off x="2054701" y="2625362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1236" name="Text Placeholder 3"/>
          <p:cNvSpPr>
            <a:spLocks noGrp="1"/>
          </p:cNvSpPr>
          <p:nvPr>
            <p:ph type="body" sz="half" idx="32"/>
          </p:nvPr>
        </p:nvSpPr>
        <p:spPr>
          <a:xfrm>
            <a:off x="2054700" y="233237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37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545840" y="3620811"/>
            <a:ext cx="1260652" cy="93635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238" name="Text Placeholder 3"/>
          <p:cNvSpPr>
            <a:spLocks noGrp="1"/>
          </p:cNvSpPr>
          <p:nvPr>
            <p:ph type="body" sz="half" idx="34"/>
          </p:nvPr>
        </p:nvSpPr>
        <p:spPr>
          <a:xfrm>
            <a:off x="2054701" y="3846459"/>
            <a:ext cx="3347433" cy="77928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1051239" name="Text Placeholder 3"/>
          <p:cNvSpPr>
            <a:spLocks noGrp="1"/>
          </p:cNvSpPr>
          <p:nvPr>
            <p:ph type="body" sz="half" idx="35"/>
          </p:nvPr>
        </p:nvSpPr>
        <p:spPr>
          <a:xfrm>
            <a:off x="2054700" y="3553472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40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592278" y="1100641"/>
            <a:ext cx="3012707" cy="180660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241" name="Text Placeholder 3"/>
          <p:cNvSpPr>
            <a:spLocks noGrp="1"/>
          </p:cNvSpPr>
          <p:nvPr>
            <p:ph type="body" sz="half" idx="37"/>
          </p:nvPr>
        </p:nvSpPr>
        <p:spPr>
          <a:xfrm>
            <a:off x="5756527" y="3404652"/>
            <a:ext cx="2703871" cy="10198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242" name="Text Placeholder 3"/>
          <p:cNvSpPr>
            <a:spLocks noGrp="1"/>
          </p:cNvSpPr>
          <p:nvPr>
            <p:ph type="body" sz="half" idx="38"/>
          </p:nvPr>
        </p:nvSpPr>
        <p:spPr>
          <a:xfrm>
            <a:off x="5756527" y="3111664"/>
            <a:ext cx="270387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1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1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145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51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51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145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145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51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51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145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3145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51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51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225" grpId="0" animBg="1"/>
      <p:bldP spid="1051226" grpId="0" animBg="1"/>
      <p:bldP spid="1051227" grpId="0" animBg="1"/>
      <p:bldP spid="1051228" grpId="0" animBg="1"/>
    </p:bldLst>
  </p:timing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87" name="Round Same Side Corner Rectangle 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08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8D0E124-FEC3-4FF0-97B2-BA13F72E77DE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089" name="Rectangle 9"/>
          <p:cNvSpPr/>
          <p:nvPr userDrawn="1"/>
        </p:nvSpPr>
        <p:spPr>
          <a:xfrm>
            <a:off x="0" y="1346200"/>
            <a:ext cx="3067050" cy="156051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90" name="Rectangle 10"/>
          <p:cNvSpPr/>
          <p:nvPr userDrawn="1"/>
        </p:nvSpPr>
        <p:spPr>
          <a:xfrm>
            <a:off x="0" y="2906713"/>
            <a:ext cx="3067050" cy="15605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91" name="Rectangle 11"/>
          <p:cNvSpPr/>
          <p:nvPr userDrawn="1"/>
        </p:nvSpPr>
        <p:spPr>
          <a:xfrm>
            <a:off x="6086475" y="1346200"/>
            <a:ext cx="3057525" cy="156051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92" name="Rectangle 12"/>
          <p:cNvSpPr/>
          <p:nvPr userDrawn="1"/>
        </p:nvSpPr>
        <p:spPr>
          <a:xfrm>
            <a:off x="6086475" y="2906713"/>
            <a:ext cx="3057525" cy="15605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9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09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95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561652" y="1345431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96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4561652" y="2904045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97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3011103" y="1345431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98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3011103" y="2904045"/>
            <a:ext cx="1561218" cy="155842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51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051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51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51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089" grpId="0" animBg="1"/>
      <p:bldP spid="1051090" grpId="0" animBg="1"/>
      <p:bldP spid="1051091" grpId="0" animBg="1"/>
      <p:bldP spid="1051092" grpId="0" animBg="1"/>
    </p:bldLst>
  </p:timing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8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8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88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84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191000" y="361950"/>
            <a:ext cx="4953000" cy="4781550"/>
          </a:xfrm>
          <a:prstGeom prst="rect">
            <a:avLst/>
          </a:prstGeom>
          <a:noFill/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51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02842"/>
            <a:ext cx="9144000" cy="278810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5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45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1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1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81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20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2261937" y="715474"/>
            <a:ext cx="4620126" cy="4428026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35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1058780"/>
            <a:ext cx="9144000" cy="3588819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3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83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51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5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65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654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5963054" y="2356829"/>
            <a:ext cx="2325391" cy="1933068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9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9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69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69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639129" y="1736239"/>
            <a:ext cx="1697956" cy="2432336"/>
          </a:xfrm>
          <a:prstGeom prst="rect">
            <a:avLst/>
          </a:prstGeom>
          <a:noFill/>
          <a:ln w="19050">
            <a:noFill/>
          </a:ln>
          <a:effectLst/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99" name="Round Same Side Corner Rectangle 13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20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254EB8B-706D-4121-865B-95C02FD183EE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201" name="Up Arrow Callout 15"/>
          <p:cNvSpPr/>
          <p:nvPr userDrawn="1"/>
        </p:nvSpPr>
        <p:spPr>
          <a:xfrm flipV="1">
            <a:off x="657225" y="1039813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02" name="Round Same Side Corner Rectangle 16"/>
          <p:cNvSpPr/>
          <p:nvPr userDrawn="1"/>
        </p:nvSpPr>
        <p:spPr>
          <a:xfrm>
            <a:off x="657225" y="3028950"/>
            <a:ext cx="3781425" cy="1765300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03" name="Freeform 17"/>
          <p:cNvSpPr>
            <a:spLocks noEditPoints="1"/>
          </p:cNvSpPr>
          <p:nvPr userDrawn="1"/>
        </p:nvSpPr>
        <p:spPr bwMode="auto">
          <a:xfrm>
            <a:off x="839788" y="354488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204" name="Freeform 45"/>
          <p:cNvSpPr>
            <a:spLocks noEditPoints="1"/>
          </p:cNvSpPr>
          <p:nvPr userDrawn="1"/>
        </p:nvSpPr>
        <p:spPr bwMode="auto">
          <a:xfrm>
            <a:off x="839788" y="39544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205" name="Freeform 45"/>
          <p:cNvSpPr>
            <a:spLocks noEditPoints="1"/>
          </p:cNvSpPr>
          <p:nvPr userDrawn="1"/>
        </p:nvSpPr>
        <p:spPr bwMode="auto">
          <a:xfrm>
            <a:off x="839788" y="436403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206" name="Up Arrow Callout 20"/>
          <p:cNvSpPr/>
          <p:nvPr userDrawn="1"/>
        </p:nvSpPr>
        <p:spPr>
          <a:xfrm>
            <a:off x="4667250" y="2857500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07" name="Round Same Side Corner Rectangle 22"/>
          <p:cNvSpPr/>
          <p:nvPr userDrawn="1"/>
        </p:nvSpPr>
        <p:spPr>
          <a:xfrm>
            <a:off x="4667250" y="1046163"/>
            <a:ext cx="3781425" cy="1766887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08" name="Freeform 24"/>
          <p:cNvSpPr>
            <a:spLocks noEditPoints="1"/>
          </p:cNvSpPr>
          <p:nvPr userDrawn="1"/>
        </p:nvSpPr>
        <p:spPr bwMode="auto">
          <a:xfrm>
            <a:off x="4849813" y="156368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209" name="Freeform 45"/>
          <p:cNvSpPr>
            <a:spLocks noEditPoints="1"/>
          </p:cNvSpPr>
          <p:nvPr userDrawn="1"/>
        </p:nvSpPr>
        <p:spPr bwMode="auto">
          <a:xfrm>
            <a:off x="4849813" y="19732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210" name="Freeform 45"/>
          <p:cNvSpPr>
            <a:spLocks noEditPoints="1"/>
          </p:cNvSpPr>
          <p:nvPr userDrawn="1"/>
        </p:nvSpPr>
        <p:spPr bwMode="auto">
          <a:xfrm>
            <a:off x="4849813" y="2382838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21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21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13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809714" y="1137698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214" name="Text Placeholder 3"/>
          <p:cNvSpPr>
            <a:spLocks noGrp="1"/>
          </p:cNvSpPr>
          <p:nvPr>
            <p:ph type="body" sz="half" idx="28"/>
          </p:nvPr>
        </p:nvSpPr>
        <p:spPr>
          <a:xfrm>
            <a:off x="798290" y="3198120"/>
            <a:ext cx="35298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215" name="Text Placeholder 3"/>
          <p:cNvSpPr>
            <a:spLocks noGrp="1"/>
          </p:cNvSpPr>
          <p:nvPr>
            <p:ph type="body" sz="half" idx="29"/>
          </p:nvPr>
        </p:nvSpPr>
        <p:spPr>
          <a:xfrm>
            <a:off x="1203961" y="351461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216" name="Text Placeholder 3"/>
          <p:cNvSpPr>
            <a:spLocks noGrp="1"/>
          </p:cNvSpPr>
          <p:nvPr>
            <p:ph type="body" sz="half" idx="30"/>
          </p:nvPr>
        </p:nvSpPr>
        <p:spPr>
          <a:xfrm>
            <a:off x="1203961" y="3924186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217" name="Text Placeholder 3"/>
          <p:cNvSpPr>
            <a:spLocks noGrp="1"/>
          </p:cNvSpPr>
          <p:nvPr>
            <p:ph type="body" sz="half" idx="31"/>
          </p:nvPr>
        </p:nvSpPr>
        <p:spPr>
          <a:xfrm>
            <a:off x="1203961" y="433376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218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819694" y="30916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219" name="Text Placeholder 3"/>
          <p:cNvSpPr>
            <a:spLocks noGrp="1"/>
          </p:cNvSpPr>
          <p:nvPr>
            <p:ph type="body" sz="half" idx="26"/>
          </p:nvPr>
        </p:nvSpPr>
        <p:spPr>
          <a:xfrm>
            <a:off x="4808270" y="1216120"/>
            <a:ext cx="35298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220" name="Text Placeholder 3"/>
          <p:cNvSpPr>
            <a:spLocks noGrp="1"/>
          </p:cNvSpPr>
          <p:nvPr>
            <p:ph type="body" sz="half" idx="23"/>
          </p:nvPr>
        </p:nvSpPr>
        <p:spPr>
          <a:xfrm>
            <a:off x="5213941" y="153261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221" name="Text Placeholder 3"/>
          <p:cNvSpPr>
            <a:spLocks noGrp="1"/>
          </p:cNvSpPr>
          <p:nvPr>
            <p:ph type="body" sz="half" idx="24"/>
          </p:nvPr>
        </p:nvSpPr>
        <p:spPr>
          <a:xfrm>
            <a:off x="5213941" y="1942186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222" name="Text Placeholder 3"/>
          <p:cNvSpPr>
            <a:spLocks noGrp="1"/>
          </p:cNvSpPr>
          <p:nvPr>
            <p:ph type="body" sz="half" idx="25"/>
          </p:nvPr>
        </p:nvSpPr>
        <p:spPr>
          <a:xfrm>
            <a:off x="5213941" y="2351761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1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1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1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1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1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1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1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1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1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1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1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1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51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51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51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1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51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51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051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1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51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1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1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1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1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1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1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201" grpId="0" animBg="1"/>
      <p:bldP spid="1051203" grpId="0" animBg="1"/>
      <p:bldP spid="1051204" grpId="0" animBg="1"/>
      <p:bldP spid="1051205" grpId="0" animBg="1"/>
      <p:bldP spid="1051206" grpId="0" animBg="1"/>
      <p:bldP spid="1051208" grpId="0" animBg="1"/>
      <p:bldP spid="1051209" grpId="0" animBg="1"/>
      <p:bldP spid="1051210" grpId="0" animBg="1"/>
    </p:bldLst>
  </p:timing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46" name="Round Same Side Corner Rectangle 1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94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83228A1-611D-4066-BB29-00F89BC76B86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948" name="Up Arrow Callout 13"/>
          <p:cNvSpPr/>
          <p:nvPr userDrawn="1"/>
        </p:nvSpPr>
        <p:spPr>
          <a:xfrm flipV="1">
            <a:off x="657225" y="1039813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49" name="Up Arrow Callout 14"/>
          <p:cNvSpPr/>
          <p:nvPr userDrawn="1"/>
        </p:nvSpPr>
        <p:spPr>
          <a:xfrm flipV="1">
            <a:off x="657225" y="2984500"/>
            <a:ext cx="3781425" cy="1930400"/>
          </a:xfrm>
          <a:prstGeom prst="upArrowCallout">
            <a:avLst>
              <a:gd name="adj1" fmla="val 18414"/>
              <a:gd name="adj2" fmla="val 9207"/>
              <a:gd name="adj3" fmla="val 7403"/>
              <a:gd name="adj4" fmla="val 92597"/>
            </a:avLst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50" name="Round Same Side Corner Rectangle 15"/>
          <p:cNvSpPr/>
          <p:nvPr userDrawn="1"/>
        </p:nvSpPr>
        <p:spPr>
          <a:xfrm>
            <a:off x="4667250" y="1076325"/>
            <a:ext cx="3781425" cy="3697288"/>
          </a:xfrm>
          <a:prstGeom prst="round2SameRect">
            <a:avLst>
              <a:gd name="adj1" fmla="val 1680"/>
              <a:gd name="adj2" fmla="val 0"/>
            </a:avLst>
          </a:prstGeom>
          <a:solidFill>
            <a:srgbClr val="0B2537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51" name="Freeform 16"/>
          <p:cNvSpPr>
            <a:spLocks noEditPoints="1"/>
          </p:cNvSpPr>
          <p:nvPr userDrawn="1"/>
        </p:nvSpPr>
        <p:spPr bwMode="auto">
          <a:xfrm>
            <a:off x="4849813" y="2990850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952" name="Freeform 45"/>
          <p:cNvSpPr>
            <a:spLocks noEditPoints="1"/>
          </p:cNvSpPr>
          <p:nvPr userDrawn="1"/>
        </p:nvSpPr>
        <p:spPr bwMode="auto">
          <a:xfrm>
            <a:off x="4849813" y="3400425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953" name="Freeform 45"/>
          <p:cNvSpPr>
            <a:spLocks noEditPoints="1"/>
          </p:cNvSpPr>
          <p:nvPr userDrawn="1"/>
        </p:nvSpPr>
        <p:spPr bwMode="auto">
          <a:xfrm>
            <a:off x="4849813" y="3810000"/>
            <a:ext cx="265112" cy="265113"/>
          </a:xfrm>
          <a:custGeom>
            <a:avLst/>
            <a:gdLst>
              <a:gd name="T0" fmla="*/ 627332115 w 55"/>
              <a:gd name="T1" fmla="*/ 1277907323 h 55"/>
              <a:gd name="T2" fmla="*/ 0 w 55"/>
              <a:gd name="T3" fmla="*/ 627334482 h 55"/>
              <a:gd name="T4" fmla="*/ 627332115 w 55"/>
              <a:gd name="T5" fmla="*/ 0 h 55"/>
              <a:gd name="T6" fmla="*/ 1277897683 w 55"/>
              <a:gd name="T7" fmla="*/ 627334482 h 55"/>
              <a:gd name="T8" fmla="*/ 627332115 w 55"/>
              <a:gd name="T9" fmla="*/ 1277907323 h 55"/>
              <a:gd name="T10" fmla="*/ 1045553526 w 55"/>
              <a:gd name="T11" fmla="*/ 464694887 h 55"/>
              <a:gd name="T12" fmla="*/ 975848351 w 55"/>
              <a:gd name="T13" fmla="*/ 394989449 h 55"/>
              <a:gd name="T14" fmla="*/ 929381447 w 55"/>
              <a:gd name="T15" fmla="*/ 371755909 h 55"/>
              <a:gd name="T16" fmla="*/ 882909724 w 55"/>
              <a:gd name="T17" fmla="*/ 394989449 h 55"/>
              <a:gd name="T18" fmla="*/ 557626940 w 55"/>
              <a:gd name="T19" fmla="*/ 720273459 h 55"/>
              <a:gd name="T20" fmla="*/ 371749687 w 55"/>
              <a:gd name="T21" fmla="*/ 534395504 h 55"/>
              <a:gd name="T22" fmla="*/ 325282784 w 55"/>
              <a:gd name="T23" fmla="*/ 511161965 h 55"/>
              <a:gd name="T24" fmla="*/ 302049332 w 55"/>
              <a:gd name="T25" fmla="*/ 534395504 h 55"/>
              <a:gd name="T26" fmla="*/ 209110705 w 55"/>
              <a:gd name="T27" fmla="*/ 604100943 h 55"/>
              <a:gd name="T28" fmla="*/ 209110705 w 55"/>
              <a:gd name="T29" fmla="*/ 650572841 h 55"/>
              <a:gd name="T30" fmla="*/ 209110705 w 55"/>
              <a:gd name="T31" fmla="*/ 697039920 h 55"/>
              <a:gd name="T32" fmla="*/ 511160037 w 55"/>
              <a:gd name="T33" fmla="*/ 999090391 h 55"/>
              <a:gd name="T34" fmla="*/ 557626940 w 55"/>
              <a:gd name="T35" fmla="*/ 999090391 h 55"/>
              <a:gd name="T36" fmla="*/ 604098664 w 55"/>
              <a:gd name="T37" fmla="*/ 999090391 h 55"/>
              <a:gd name="T38" fmla="*/ 1045553526 w 55"/>
              <a:gd name="T39" fmla="*/ 534395504 h 55"/>
              <a:gd name="T40" fmla="*/ 1068786977 w 55"/>
              <a:gd name="T41" fmla="*/ 511161965 h 55"/>
              <a:gd name="T42" fmla="*/ 1045553526 w 55"/>
              <a:gd name="T43" fmla="*/ 464694887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954" name="Freeform 45"/>
          <p:cNvSpPr>
            <a:spLocks noEditPoints="1"/>
          </p:cNvSpPr>
          <p:nvPr userDrawn="1"/>
        </p:nvSpPr>
        <p:spPr bwMode="auto">
          <a:xfrm>
            <a:off x="4849813" y="4259263"/>
            <a:ext cx="265112" cy="265112"/>
          </a:xfrm>
          <a:custGeom>
            <a:avLst/>
            <a:gdLst>
              <a:gd name="T0" fmla="*/ 627332115 w 55"/>
              <a:gd name="T1" fmla="*/ 1277897683 h 55"/>
              <a:gd name="T2" fmla="*/ 0 w 55"/>
              <a:gd name="T3" fmla="*/ 627332115 h 55"/>
              <a:gd name="T4" fmla="*/ 627332115 w 55"/>
              <a:gd name="T5" fmla="*/ 0 h 55"/>
              <a:gd name="T6" fmla="*/ 1277897683 w 55"/>
              <a:gd name="T7" fmla="*/ 627332115 h 55"/>
              <a:gd name="T8" fmla="*/ 627332115 w 55"/>
              <a:gd name="T9" fmla="*/ 1277897683 h 55"/>
              <a:gd name="T10" fmla="*/ 1045553526 w 55"/>
              <a:gd name="T11" fmla="*/ 464688314 h 55"/>
              <a:gd name="T12" fmla="*/ 975848351 w 55"/>
              <a:gd name="T13" fmla="*/ 394987959 h 55"/>
              <a:gd name="T14" fmla="*/ 929381447 w 55"/>
              <a:gd name="T15" fmla="*/ 371749687 h 55"/>
              <a:gd name="T16" fmla="*/ 882909724 w 55"/>
              <a:gd name="T17" fmla="*/ 394987959 h 55"/>
              <a:gd name="T18" fmla="*/ 557626940 w 55"/>
              <a:gd name="T19" fmla="*/ 720270742 h 55"/>
              <a:gd name="T20" fmla="*/ 371749687 w 55"/>
              <a:gd name="T21" fmla="*/ 534393489 h 55"/>
              <a:gd name="T22" fmla="*/ 325282784 w 55"/>
              <a:gd name="T23" fmla="*/ 511160037 h 55"/>
              <a:gd name="T24" fmla="*/ 302049332 w 55"/>
              <a:gd name="T25" fmla="*/ 534393489 h 55"/>
              <a:gd name="T26" fmla="*/ 209110705 w 55"/>
              <a:gd name="T27" fmla="*/ 604098664 h 55"/>
              <a:gd name="T28" fmla="*/ 209110705 w 55"/>
              <a:gd name="T29" fmla="*/ 650565567 h 55"/>
              <a:gd name="T30" fmla="*/ 209110705 w 55"/>
              <a:gd name="T31" fmla="*/ 697037291 h 55"/>
              <a:gd name="T32" fmla="*/ 511160037 w 55"/>
              <a:gd name="T33" fmla="*/ 999081802 h 55"/>
              <a:gd name="T34" fmla="*/ 557626940 w 55"/>
              <a:gd name="T35" fmla="*/ 999081802 h 55"/>
              <a:gd name="T36" fmla="*/ 604098664 w 55"/>
              <a:gd name="T37" fmla="*/ 999081802 h 55"/>
              <a:gd name="T38" fmla="*/ 1045553526 w 55"/>
              <a:gd name="T39" fmla="*/ 534393489 h 55"/>
              <a:gd name="T40" fmla="*/ 1068786977 w 55"/>
              <a:gd name="T41" fmla="*/ 511160037 h 55"/>
              <a:gd name="T42" fmla="*/ 1045553526 w 55"/>
              <a:gd name="T43" fmla="*/ 464688314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95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95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57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809714" y="11473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58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809714" y="3091623"/>
            <a:ext cx="3486062" cy="1600376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59" name="Text Placeholder 3"/>
          <p:cNvSpPr>
            <a:spLocks noGrp="1"/>
          </p:cNvSpPr>
          <p:nvPr>
            <p:ph type="body" sz="half" idx="26"/>
          </p:nvPr>
        </p:nvSpPr>
        <p:spPr>
          <a:xfrm>
            <a:off x="4808270" y="1244995"/>
            <a:ext cx="35737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960" name="Text Placeholder 3"/>
          <p:cNvSpPr>
            <a:spLocks noGrp="1"/>
          </p:cNvSpPr>
          <p:nvPr>
            <p:ph type="body" sz="half" idx="15"/>
          </p:nvPr>
        </p:nvSpPr>
        <p:spPr>
          <a:xfrm>
            <a:off x="4808269" y="1504950"/>
            <a:ext cx="3573731" cy="123825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961" name="Text Placeholder 3"/>
          <p:cNvSpPr>
            <a:spLocks noGrp="1"/>
          </p:cNvSpPr>
          <p:nvPr>
            <p:ph type="body" sz="half" idx="23"/>
          </p:nvPr>
        </p:nvSpPr>
        <p:spPr>
          <a:xfrm>
            <a:off x="5213941" y="2960069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962" name="Text Placeholder 3"/>
          <p:cNvSpPr>
            <a:spLocks noGrp="1"/>
          </p:cNvSpPr>
          <p:nvPr>
            <p:ph type="body" sz="half" idx="24"/>
          </p:nvPr>
        </p:nvSpPr>
        <p:spPr>
          <a:xfrm>
            <a:off x="5213941" y="3369644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963" name="Text Placeholder 3"/>
          <p:cNvSpPr>
            <a:spLocks noGrp="1"/>
          </p:cNvSpPr>
          <p:nvPr>
            <p:ph type="body" sz="half" idx="25"/>
          </p:nvPr>
        </p:nvSpPr>
        <p:spPr>
          <a:xfrm>
            <a:off x="5213941" y="3779219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964" name="Text Placeholder 3"/>
          <p:cNvSpPr>
            <a:spLocks noGrp="1"/>
          </p:cNvSpPr>
          <p:nvPr>
            <p:ph type="body" sz="half" idx="28"/>
          </p:nvPr>
        </p:nvSpPr>
        <p:spPr>
          <a:xfrm>
            <a:off x="5213941" y="4228900"/>
            <a:ext cx="3124200" cy="32615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9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9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09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09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09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09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09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09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50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09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09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50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09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09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50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09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09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0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948" grpId="0" animBg="1"/>
      <p:bldP spid="1050949" grpId="0" animBg="1"/>
      <p:bldP spid="1050951" grpId="0" animBg="1"/>
      <p:bldP spid="1050952" grpId="0" animBg="1"/>
      <p:bldP spid="1050953" grpId="0" animBg="1"/>
      <p:bldP spid="1050954" grpId="0" animBg="1"/>
    </p:bldLst>
  </p:timing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79" name="Round Same Side Corner Rectangle 1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68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5C1F2D60-08BF-468B-B6B3-62E0192D365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681" name="Freeform 45"/>
          <p:cNvSpPr>
            <a:spLocks noEditPoints="1"/>
          </p:cNvSpPr>
          <p:nvPr userDrawn="1"/>
        </p:nvSpPr>
        <p:spPr bwMode="auto">
          <a:xfrm>
            <a:off x="4992688" y="1520825"/>
            <a:ext cx="311150" cy="311150"/>
          </a:xfrm>
          <a:custGeom>
            <a:avLst/>
            <a:gdLst>
              <a:gd name="T0" fmla="*/ 864125780 w 55"/>
              <a:gd name="T1" fmla="*/ 1760260409 h 55"/>
              <a:gd name="T2" fmla="*/ 0 w 55"/>
              <a:gd name="T3" fmla="*/ 864125780 h 55"/>
              <a:gd name="T4" fmla="*/ 864125780 w 55"/>
              <a:gd name="T5" fmla="*/ 0 h 55"/>
              <a:gd name="T6" fmla="*/ 1760260409 w 55"/>
              <a:gd name="T7" fmla="*/ 864125780 h 55"/>
              <a:gd name="T8" fmla="*/ 864125780 w 55"/>
              <a:gd name="T9" fmla="*/ 1760260409 h 55"/>
              <a:gd name="T10" fmla="*/ 1440211519 w 55"/>
              <a:gd name="T11" fmla="*/ 640092123 h 55"/>
              <a:gd name="T12" fmla="*/ 1344196286 w 55"/>
              <a:gd name="T13" fmla="*/ 544082547 h 55"/>
              <a:gd name="T14" fmla="*/ 1280189903 w 55"/>
              <a:gd name="T15" fmla="*/ 512073698 h 55"/>
              <a:gd name="T16" fmla="*/ 1216177862 w 55"/>
              <a:gd name="T17" fmla="*/ 544082547 h 55"/>
              <a:gd name="T18" fmla="*/ 768116205 w 55"/>
              <a:gd name="T19" fmla="*/ 992144205 h 55"/>
              <a:gd name="T20" fmla="*/ 512073698 w 55"/>
              <a:gd name="T21" fmla="*/ 736107355 h 55"/>
              <a:gd name="T22" fmla="*/ 448067315 w 55"/>
              <a:gd name="T23" fmla="*/ 704104164 h 55"/>
              <a:gd name="T24" fmla="*/ 416064123 w 55"/>
              <a:gd name="T25" fmla="*/ 736107355 h 55"/>
              <a:gd name="T26" fmla="*/ 288040041 w 55"/>
              <a:gd name="T27" fmla="*/ 832122588 h 55"/>
              <a:gd name="T28" fmla="*/ 288040041 w 55"/>
              <a:gd name="T29" fmla="*/ 896134629 h 55"/>
              <a:gd name="T30" fmla="*/ 288040041 w 55"/>
              <a:gd name="T31" fmla="*/ 960141013 h 55"/>
              <a:gd name="T32" fmla="*/ 704104164 w 55"/>
              <a:gd name="T33" fmla="*/ 1376205135 h 55"/>
              <a:gd name="T34" fmla="*/ 768116205 w 55"/>
              <a:gd name="T35" fmla="*/ 1376205135 h 55"/>
              <a:gd name="T36" fmla="*/ 832122588 w 55"/>
              <a:gd name="T37" fmla="*/ 1376205135 h 55"/>
              <a:gd name="T38" fmla="*/ 1440211519 w 55"/>
              <a:gd name="T39" fmla="*/ 736107355 h 55"/>
              <a:gd name="T40" fmla="*/ 1472220368 w 55"/>
              <a:gd name="T41" fmla="*/ 704104164 h 55"/>
              <a:gd name="T42" fmla="*/ 144021151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682" name="Freeform 45"/>
          <p:cNvSpPr>
            <a:spLocks noEditPoints="1"/>
          </p:cNvSpPr>
          <p:nvPr userDrawn="1"/>
        </p:nvSpPr>
        <p:spPr bwMode="auto">
          <a:xfrm>
            <a:off x="4992688" y="2389188"/>
            <a:ext cx="311150" cy="311150"/>
          </a:xfrm>
          <a:custGeom>
            <a:avLst/>
            <a:gdLst>
              <a:gd name="T0" fmla="*/ 864125780 w 55"/>
              <a:gd name="T1" fmla="*/ 1760260409 h 55"/>
              <a:gd name="T2" fmla="*/ 0 w 55"/>
              <a:gd name="T3" fmla="*/ 864125780 h 55"/>
              <a:gd name="T4" fmla="*/ 864125780 w 55"/>
              <a:gd name="T5" fmla="*/ 0 h 55"/>
              <a:gd name="T6" fmla="*/ 1760260409 w 55"/>
              <a:gd name="T7" fmla="*/ 864125780 h 55"/>
              <a:gd name="T8" fmla="*/ 864125780 w 55"/>
              <a:gd name="T9" fmla="*/ 1760260409 h 55"/>
              <a:gd name="T10" fmla="*/ 1440211519 w 55"/>
              <a:gd name="T11" fmla="*/ 640092123 h 55"/>
              <a:gd name="T12" fmla="*/ 1344196286 w 55"/>
              <a:gd name="T13" fmla="*/ 544082547 h 55"/>
              <a:gd name="T14" fmla="*/ 1280189903 w 55"/>
              <a:gd name="T15" fmla="*/ 512073698 h 55"/>
              <a:gd name="T16" fmla="*/ 1216177862 w 55"/>
              <a:gd name="T17" fmla="*/ 544082547 h 55"/>
              <a:gd name="T18" fmla="*/ 768116205 w 55"/>
              <a:gd name="T19" fmla="*/ 992144205 h 55"/>
              <a:gd name="T20" fmla="*/ 512073698 w 55"/>
              <a:gd name="T21" fmla="*/ 736107355 h 55"/>
              <a:gd name="T22" fmla="*/ 448067315 w 55"/>
              <a:gd name="T23" fmla="*/ 704104164 h 55"/>
              <a:gd name="T24" fmla="*/ 416064123 w 55"/>
              <a:gd name="T25" fmla="*/ 736107355 h 55"/>
              <a:gd name="T26" fmla="*/ 288040041 w 55"/>
              <a:gd name="T27" fmla="*/ 832122588 h 55"/>
              <a:gd name="T28" fmla="*/ 288040041 w 55"/>
              <a:gd name="T29" fmla="*/ 896134629 h 55"/>
              <a:gd name="T30" fmla="*/ 288040041 w 55"/>
              <a:gd name="T31" fmla="*/ 960141013 h 55"/>
              <a:gd name="T32" fmla="*/ 704104164 w 55"/>
              <a:gd name="T33" fmla="*/ 1376205135 h 55"/>
              <a:gd name="T34" fmla="*/ 768116205 w 55"/>
              <a:gd name="T35" fmla="*/ 1376205135 h 55"/>
              <a:gd name="T36" fmla="*/ 832122588 w 55"/>
              <a:gd name="T37" fmla="*/ 1376205135 h 55"/>
              <a:gd name="T38" fmla="*/ 1440211519 w 55"/>
              <a:gd name="T39" fmla="*/ 736107355 h 55"/>
              <a:gd name="T40" fmla="*/ 1472220368 w 55"/>
              <a:gd name="T41" fmla="*/ 704104164 h 55"/>
              <a:gd name="T42" fmla="*/ 144021151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683" name="Freeform 45"/>
          <p:cNvSpPr>
            <a:spLocks noEditPoints="1"/>
          </p:cNvSpPr>
          <p:nvPr userDrawn="1"/>
        </p:nvSpPr>
        <p:spPr bwMode="auto">
          <a:xfrm>
            <a:off x="4992688" y="3279775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684" name="Freeform 45"/>
          <p:cNvSpPr>
            <a:spLocks noEditPoints="1"/>
          </p:cNvSpPr>
          <p:nvPr userDrawn="1"/>
        </p:nvSpPr>
        <p:spPr bwMode="auto">
          <a:xfrm>
            <a:off x="4992688" y="4195763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685" name="Right Arrow Callout 21"/>
          <p:cNvSpPr/>
          <p:nvPr userDrawn="1"/>
        </p:nvSpPr>
        <p:spPr>
          <a:xfrm>
            <a:off x="592138" y="1227138"/>
            <a:ext cx="2120900" cy="159385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686" name="Right Arrow Callout 22"/>
          <p:cNvSpPr/>
          <p:nvPr userDrawn="1"/>
        </p:nvSpPr>
        <p:spPr>
          <a:xfrm>
            <a:off x="592138" y="2952750"/>
            <a:ext cx="2120900" cy="15922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687" name="Right Arrow Callout 23"/>
          <p:cNvSpPr/>
          <p:nvPr userDrawn="1"/>
        </p:nvSpPr>
        <p:spPr>
          <a:xfrm flipH="1">
            <a:off x="2722563" y="1227138"/>
            <a:ext cx="2120900" cy="159385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688" name="Right Arrow Callout 24"/>
          <p:cNvSpPr/>
          <p:nvPr userDrawn="1"/>
        </p:nvSpPr>
        <p:spPr>
          <a:xfrm flipH="1">
            <a:off x="2722563" y="2952750"/>
            <a:ext cx="2120900" cy="1592263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68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69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91" name="Text Placeholder 3"/>
          <p:cNvSpPr>
            <a:spLocks noGrp="1"/>
          </p:cNvSpPr>
          <p:nvPr>
            <p:ph type="body" sz="half" idx="15"/>
          </p:nvPr>
        </p:nvSpPr>
        <p:spPr>
          <a:xfrm>
            <a:off x="5379929" y="147374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692" name="Text Placeholder 3"/>
          <p:cNvSpPr>
            <a:spLocks noGrp="1"/>
          </p:cNvSpPr>
          <p:nvPr>
            <p:ph type="body" sz="half" idx="25"/>
          </p:nvPr>
        </p:nvSpPr>
        <p:spPr>
          <a:xfrm>
            <a:off x="5379928" y="118075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93" name="Text Placeholder 3"/>
          <p:cNvSpPr>
            <a:spLocks noGrp="1"/>
          </p:cNvSpPr>
          <p:nvPr>
            <p:ph type="body" sz="half" idx="26"/>
          </p:nvPr>
        </p:nvSpPr>
        <p:spPr>
          <a:xfrm>
            <a:off x="5379929" y="2343222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694" name="Text Placeholder 3"/>
          <p:cNvSpPr>
            <a:spLocks noGrp="1"/>
          </p:cNvSpPr>
          <p:nvPr>
            <p:ph type="body" sz="half" idx="27"/>
          </p:nvPr>
        </p:nvSpPr>
        <p:spPr>
          <a:xfrm>
            <a:off x="5379928" y="2050234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95" name="Text Placeholder 3"/>
          <p:cNvSpPr>
            <a:spLocks noGrp="1"/>
          </p:cNvSpPr>
          <p:nvPr>
            <p:ph type="body" sz="half" idx="28"/>
          </p:nvPr>
        </p:nvSpPr>
        <p:spPr>
          <a:xfrm>
            <a:off x="5379929" y="323255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696" name="Text Placeholder 3"/>
          <p:cNvSpPr>
            <a:spLocks noGrp="1"/>
          </p:cNvSpPr>
          <p:nvPr>
            <p:ph type="body" sz="half" idx="29"/>
          </p:nvPr>
        </p:nvSpPr>
        <p:spPr>
          <a:xfrm>
            <a:off x="5379928" y="293956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97" name="Text Placeholder 3"/>
          <p:cNvSpPr>
            <a:spLocks noGrp="1"/>
          </p:cNvSpPr>
          <p:nvPr>
            <p:ph type="body" sz="half" idx="30"/>
          </p:nvPr>
        </p:nvSpPr>
        <p:spPr>
          <a:xfrm>
            <a:off x="5379929" y="4149246"/>
            <a:ext cx="31180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698" name="Text Placeholder 3"/>
          <p:cNvSpPr>
            <a:spLocks noGrp="1"/>
          </p:cNvSpPr>
          <p:nvPr>
            <p:ph type="body" sz="half" idx="31"/>
          </p:nvPr>
        </p:nvSpPr>
        <p:spPr>
          <a:xfrm>
            <a:off x="5379928" y="3856258"/>
            <a:ext cx="31180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99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66336" y="1311319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00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666336" y="3036472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01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012846" y="1311319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02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012846" y="3036472"/>
            <a:ext cx="1744272" cy="14096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16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16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1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16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516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1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16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16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1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16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16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1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51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51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516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516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000"/>
                            </p:stCondLst>
                            <p:childTnLst>
                              <p:par>
                                <p:cTn id="39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516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516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500"/>
                            </p:stCondLst>
                            <p:childTnLst>
                              <p:par>
                                <p:cTn id="4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0516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0516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681" grpId="0" animBg="1"/>
      <p:bldP spid="1051682" grpId="0" animBg="1"/>
      <p:bldP spid="1051685" grpId="0" animBg="1"/>
      <p:bldP spid="1051686" grpId="0" animBg="1"/>
      <p:bldP spid="1051687" grpId="0" animBg="1"/>
      <p:bldP spid="1051688" grpId="0" animBg="1"/>
    </p:bldLst>
  </p:timing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06" name="Round Same Side Corner Rectangle 1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90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568FE3E-2E16-47D4-AB22-F52860846E9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908" name="Rectangle 13"/>
          <p:cNvSpPr/>
          <p:nvPr userDrawn="1"/>
        </p:nvSpPr>
        <p:spPr>
          <a:xfrm>
            <a:off x="1927225" y="584200"/>
            <a:ext cx="2516188" cy="1233488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09" name="Right Arrow Callout 14"/>
          <p:cNvSpPr/>
          <p:nvPr userDrawn="1"/>
        </p:nvSpPr>
        <p:spPr>
          <a:xfrm>
            <a:off x="454025" y="584200"/>
            <a:ext cx="1643063" cy="1233488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10" name="Rectangle 15"/>
          <p:cNvSpPr/>
          <p:nvPr userDrawn="1"/>
        </p:nvSpPr>
        <p:spPr>
          <a:xfrm>
            <a:off x="1927225" y="1974850"/>
            <a:ext cx="2516188" cy="1231900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11" name="Right Arrow Callout 16"/>
          <p:cNvSpPr/>
          <p:nvPr userDrawn="1"/>
        </p:nvSpPr>
        <p:spPr>
          <a:xfrm>
            <a:off x="454025" y="1974850"/>
            <a:ext cx="1643063" cy="123190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12" name="Rectangle 17"/>
          <p:cNvSpPr/>
          <p:nvPr userDrawn="1"/>
        </p:nvSpPr>
        <p:spPr>
          <a:xfrm>
            <a:off x="1927225" y="3355975"/>
            <a:ext cx="2516188" cy="1231900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13" name="Right Arrow Callout 18"/>
          <p:cNvSpPr/>
          <p:nvPr userDrawn="1"/>
        </p:nvSpPr>
        <p:spPr>
          <a:xfrm>
            <a:off x="454025" y="3355975"/>
            <a:ext cx="1643063" cy="1231900"/>
          </a:xfrm>
          <a:prstGeom prst="rightArrowCallout">
            <a:avLst>
              <a:gd name="adj1" fmla="val 18792"/>
              <a:gd name="adj2" fmla="val 9396"/>
              <a:gd name="adj3" fmla="val 13111"/>
              <a:gd name="adj4" fmla="val 909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14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4687214" y="0"/>
            <a:ext cx="4456786" cy="5143500"/>
          </a:xfrm>
          <a:prstGeom prst="leftArrowCallout">
            <a:avLst>
              <a:gd name="adj1" fmla="val 50000"/>
              <a:gd name="adj2" fmla="val 4483"/>
              <a:gd name="adj3" fmla="val 3887"/>
              <a:gd name="adj4" fmla="val 96113"/>
            </a:avLst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15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14981" y="647822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16" name="Text Placeholder 3"/>
          <p:cNvSpPr>
            <a:spLocks noGrp="1"/>
          </p:cNvSpPr>
          <p:nvPr>
            <p:ph type="body" sz="half" idx="35"/>
          </p:nvPr>
        </p:nvSpPr>
        <p:spPr>
          <a:xfrm>
            <a:off x="2105912" y="984204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917" name="Text Placeholder 3"/>
          <p:cNvSpPr>
            <a:spLocks noGrp="1"/>
          </p:cNvSpPr>
          <p:nvPr>
            <p:ph type="body" sz="half" idx="27"/>
          </p:nvPr>
        </p:nvSpPr>
        <p:spPr>
          <a:xfrm>
            <a:off x="2105911" y="691216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18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14981" y="2037389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19" name="Text Placeholder 3"/>
          <p:cNvSpPr>
            <a:spLocks noGrp="1"/>
          </p:cNvSpPr>
          <p:nvPr>
            <p:ph type="body" sz="half" idx="37"/>
          </p:nvPr>
        </p:nvSpPr>
        <p:spPr>
          <a:xfrm>
            <a:off x="2105912" y="2373771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920" name="Text Placeholder 3"/>
          <p:cNvSpPr>
            <a:spLocks noGrp="1"/>
          </p:cNvSpPr>
          <p:nvPr>
            <p:ph type="body" sz="half" idx="38"/>
          </p:nvPr>
        </p:nvSpPr>
        <p:spPr>
          <a:xfrm>
            <a:off x="2105911" y="2080783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21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14981" y="3418821"/>
            <a:ext cx="1350116" cy="109114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22" name="Text Placeholder 3"/>
          <p:cNvSpPr>
            <a:spLocks noGrp="1"/>
          </p:cNvSpPr>
          <p:nvPr>
            <p:ph type="body" sz="half" idx="40"/>
          </p:nvPr>
        </p:nvSpPr>
        <p:spPr>
          <a:xfrm>
            <a:off x="2105912" y="3755203"/>
            <a:ext cx="219355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923" name="Text Placeholder 3"/>
          <p:cNvSpPr>
            <a:spLocks noGrp="1"/>
          </p:cNvSpPr>
          <p:nvPr>
            <p:ph type="body" sz="half" idx="41"/>
          </p:nvPr>
        </p:nvSpPr>
        <p:spPr>
          <a:xfrm>
            <a:off x="2105911" y="3462215"/>
            <a:ext cx="219355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9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9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1050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509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09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050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09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509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050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908" grpId="0" animBg="1"/>
      <p:bldP spid="1050909" grpId="0" animBg="1"/>
      <p:bldP spid="1050910" grpId="0" animBg="1"/>
      <p:bldP spid="1050911" grpId="0" animBg="1"/>
      <p:bldP spid="1050912" grpId="0" animBg="1"/>
      <p:bldP spid="1050913" grpId="0" animBg="1"/>
    </p:bldLst>
  </p:timing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ic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57" name="Round Same Side Corner Rectangle 13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55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1D7CEAE-8195-41DB-BACD-E827A125A4BB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559" name="Rectangle 17"/>
          <p:cNvSpPr/>
          <p:nvPr userDrawn="1"/>
        </p:nvSpPr>
        <p:spPr>
          <a:xfrm>
            <a:off x="4649788" y="1322388"/>
            <a:ext cx="1749425" cy="1611312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560" name="Right Arrow Callout 18"/>
          <p:cNvSpPr/>
          <p:nvPr userDrawn="1"/>
        </p:nvSpPr>
        <p:spPr>
          <a:xfrm rot="16200000" flipV="1">
            <a:off x="4659313" y="2789237"/>
            <a:ext cx="1728788" cy="1770063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561" name="Rectangle 19"/>
          <p:cNvSpPr/>
          <p:nvPr userDrawn="1"/>
        </p:nvSpPr>
        <p:spPr>
          <a:xfrm>
            <a:off x="2633663" y="2895600"/>
            <a:ext cx="1749425" cy="1611313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562" name="Right Arrow Callout 20"/>
          <p:cNvSpPr/>
          <p:nvPr userDrawn="1"/>
        </p:nvSpPr>
        <p:spPr>
          <a:xfrm rot="5400000">
            <a:off x="2654300" y="1274763"/>
            <a:ext cx="1728788" cy="1770062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563" name="Rectangle 21"/>
          <p:cNvSpPr/>
          <p:nvPr userDrawn="1"/>
        </p:nvSpPr>
        <p:spPr>
          <a:xfrm>
            <a:off x="6707188" y="2895600"/>
            <a:ext cx="1749425" cy="1611313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564" name="Right Arrow Callout 22"/>
          <p:cNvSpPr/>
          <p:nvPr userDrawn="1"/>
        </p:nvSpPr>
        <p:spPr>
          <a:xfrm rot="5400000">
            <a:off x="6727825" y="1274763"/>
            <a:ext cx="1728788" cy="1770062"/>
          </a:xfrm>
          <a:prstGeom prst="rightArrowCallout">
            <a:avLst>
              <a:gd name="adj1" fmla="val 18792"/>
              <a:gd name="adj2" fmla="val 9396"/>
              <a:gd name="adj3" fmla="val 7361"/>
              <a:gd name="adj4" fmla="val 9263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565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4707059" y="2998926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66" name="Text Placeholder 3"/>
          <p:cNvSpPr>
            <a:spLocks noGrp="1"/>
          </p:cNvSpPr>
          <p:nvPr>
            <p:ph type="body" sz="half" idx="36"/>
          </p:nvPr>
        </p:nvSpPr>
        <p:spPr>
          <a:xfrm>
            <a:off x="2721006" y="3350646"/>
            <a:ext cx="1575015" cy="100413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0567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21006" y="3057658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68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56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70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53855" y="1284018"/>
            <a:ext cx="1834811" cy="3223164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71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2702016" y="1366624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72" name="Text Placeholder 3"/>
          <p:cNvSpPr>
            <a:spLocks noGrp="1"/>
          </p:cNvSpPr>
          <p:nvPr>
            <p:ph type="body" sz="half" idx="38"/>
          </p:nvPr>
        </p:nvSpPr>
        <p:spPr>
          <a:xfrm>
            <a:off x="4736548" y="1769363"/>
            <a:ext cx="1575015" cy="91841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0573" name="Text Placeholder 3"/>
          <p:cNvSpPr>
            <a:spLocks noGrp="1"/>
          </p:cNvSpPr>
          <p:nvPr>
            <p:ph type="body" sz="half" idx="39"/>
          </p:nvPr>
        </p:nvSpPr>
        <p:spPr>
          <a:xfrm>
            <a:off x="4736548" y="1476375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74" name="Text Placeholder 3"/>
          <p:cNvSpPr>
            <a:spLocks noGrp="1"/>
          </p:cNvSpPr>
          <p:nvPr>
            <p:ph type="body" sz="half" idx="41"/>
          </p:nvPr>
        </p:nvSpPr>
        <p:spPr>
          <a:xfrm>
            <a:off x="6794102" y="3350646"/>
            <a:ext cx="1575015" cy="100413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0575" name="Text Placeholder 3"/>
          <p:cNvSpPr>
            <a:spLocks noGrp="1"/>
          </p:cNvSpPr>
          <p:nvPr>
            <p:ph type="body" sz="half" idx="42"/>
          </p:nvPr>
        </p:nvSpPr>
        <p:spPr>
          <a:xfrm>
            <a:off x="6794102" y="3057658"/>
            <a:ext cx="157501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76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775112" y="1366624"/>
            <a:ext cx="1633993" cy="1458774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5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5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0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505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05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0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05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505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0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559" grpId="0" animBg="1"/>
      <p:bldP spid="1050560" grpId="0" animBg="1"/>
      <p:bldP spid="1050561" grpId="0" animBg="1"/>
      <p:bldP spid="1050562" grpId="0" animBg="1"/>
      <p:bldP spid="1050563" grpId="0" animBg="1"/>
      <p:bldP spid="1050564" grpId="0" animBg="1"/>
    </p:bldLst>
  </p:timing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53" name="Round Same Side Corner Rectangle 1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854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F14CF725-8A4C-4988-99D4-34054D39B94D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607" name="Group 12"/>
          <p:cNvGrpSpPr/>
          <p:nvPr userDrawn="1"/>
        </p:nvGrpSpPr>
        <p:grpSpPr bwMode="auto">
          <a:xfrm>
            <a:off x="542925" y="1436688"/>
            <a:ext cx="1905000" cy="403225"/>
            <a:chOff x="609600" y="1276350"/>
            <a:chExt cx="1905000" cy="403331"/>
          </a:xfrm>
        </p:grpSpPr>
        <p:sp>
          <p:nvSpPr>
            <p:cNvPr id="1050855" name="Rectangle 20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856" name="Isosceles Triangle 21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857" name="Rectangle 22"/>
          <p:cNvSpPr/>
          <p:nvPr userDrawn="1"/>
        </p:nvSpPr>
        <p:spPr>
          <a:xfrm>
            <a:off x="542925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08" name="Group 20"/>
          <p:cNvGrpSpPr/>
          <p:nvPr userDrawn="1"/>
        </p:nvGrpSpPr>
        <p:grpSpPr bwMode="auto">
          <a:xfrm>
            <a:off x="2590800" y="1436688"/>
            <a:ext cx="1905000" cy="403225"/>
            <a:chOff x="609600" y="1276350"/>
            <a:chExt cx="1905000" cy="403331"/>
          </a:xfrm>
        </p:grpSpPr>
        <p:sp>
          <p:nvSpPr>
            <p:cNvPr id="1050858" name="Rectangle 24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859" name="Isosceles Triangle 25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860" name="Rectangle 26"/>
          <p:cNvSpPr/>
          <p:nvPr userDrawn="1"/>
        </p:nvSpPr>
        <p:spPr>
          <a:xfrm>
            <a:off x="259080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09" name="Group 32"/>
          <p:cNvGrpSpPr/>
          <p:nvPr userDrawn="1"/>
        </p:nvGrpSpPr>
        <p:grpSpPr bwMode="auto">
          <a:xfrm>
            <a:off x="4648200" y="1436688"/>
            <a:ext cx="1905000" cy="403225"/>
            <a:chOff x="609600" y="1276350"/>
            <a:chExt cx="1905000" cy="403331"/>
          </a:xfrm>
        </p:grpSpPr>
        <p:sp>
          <p:nvSpPr>
            <p:cNvPr id="1050861" name="Rectangle 29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862" name="Isosceles Triangle 32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863" name="Rectangle 33"/>
          <p:cNvSpPr/>
          <p:nvPr userDrawn="1"/>
        </p:nvSpPr>
        <p:spPr>
          <a:xfrm>
            <a:off x="464820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10" name="Group 39"/>
          <p:cNvGrpSpPr/>
          <p:nvPr userDrawn="1"/>
        </p:nvGrpSpPr>
        <p:grpSpPr bwMode="auto">
          <a:xfrm>
            <a:off x="6711950" y="1436688"/>
            <a:ext cx="1905000" cy="403225"/>
            <a:chOff x="609600" y="1276350"/>
            <a:chExt cx="1905000" cy="403331"/>
          </a:xfrm>
        </p:grpSpPr>
        <p:sp>
          <p:nvSpPr>
            <p:cNvPr id="1050864" name="Rectangle 35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0865" name="Isosceles Triangle 40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866" name="Rectangle 41"/>
          <p:cNvSpPr/>
          <p:nvPr userDrawn="1"/>
        </p:nvSpPr>
        <p:spPr>
          <a:xfrm>
            <a:off x="6711950" y="2990850"/>
            <a:ext cx="1905000" cy="1524000"/>
          </a:xfrm>
          <a:prstGeom prst="rect">
            <a:avLst/>
          </a:prstGeom>
          <a:noFill/>
          <a:ln w="9525">
            <a:solidFill>
              <a:schemeClr val="tx1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86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6575" y="1847850"/>
            <a:ext cx="1920240" cy="1143000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68" name="Text Placeholder 3"/>
          <p:cNvSpPr>
            <a:spLocks noGrp="1"/>
          </p:cNvSpPr>
          <p:nvPr>
            <p:ph type="body" sz="half" idx="16"/>
          </p:nvPr>
        </p:nvSpPr>
        <p:spPr>
          <a:xfrm>
            <a:off x="638175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69" name="Text Placeholder 3"/>
          <p:cNvSpPr>
            <a:spLocks noGrp="1"/>
          </p:cNvSpPr>
          <p:nvPr>
            <p:ph type="body" sz="half" idx="17"/>
          </p:nvPr>
        </p:nvSpPr>
        <p:spPr>
          <a:xfrm>
            <a:off x="638175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87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584449" y="1847850"/>
            <a:ext cx="1920240" cy="1143000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71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86050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72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86050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873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635500" y="1847850"/>
            <a:ext cx="1920240" cy="1143000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74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43450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75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43450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876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5576" y="1847850"/>
            <a:ext cx="1920240" cy="1143000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77" name="Text Placeholder 3"/>
          <p:cNvSpPr>
            <a:spLocks noGrp="1"/>
          </p:cNvSpPr>
          <p:nvPr>
            <p:ph type="body" sz="half" idx="25"/>
          </p:nvPr>
        </p:nvSpPr>
        <p:spPr>
          <a:xfrm>
            <a:off x="6807176" y="3067050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78" name="Text Placeholder 3"/>
          <p:cNvSpPr>
            <a:spLocks noGrp="1"/>
          </p:cNvSpPr>
          <p:nvPr>
            <p:ph type="body" sz="half" idx="26"/>
          </p:nvPr>
        </p:nvSpPr>
        <p:spPr>
          <a:xfrm>
            <a:off x="6807176" y="3364868"/>
            <a:ext cx="1714501" cy="107378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87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88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0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50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0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0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857" grpId="0" animBg="1"/>
      <p:bldP spid="1050860" grpId="0" animBg="1"/>
      <p:bldP spid="1050863" grpId="0" animBg="1"/>
      <p:bldP spid="1050866" grpId="0" animBg="1"/>
    </p:bldLst>
  </p:timing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Pic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74" name="Round Same Side Corner Rectangle 12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575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E180B26-C03E-4A15-8876-005E5A8CA1F6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576" name="Rectangle 14"/>
          <p:cNvSpPr/>
          <p:nvPr userDrawn="1"/>
        </p:nvSpPr>
        <p:spPr>
          <a:xfrm>
            <a:off x="4676775" y="2365375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77" name="Rectangle 17"/>
          <p:cNvSpPr/>
          <p:nvPr userDrawn="1"/>
        </p:nvSpPr>
        <p:spPr>
          <a:xfrm>
            <a:off x="6564313" y="1101725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78" name="Up Arrow Callout 18"/>
          <p:cNvSpPr/>
          <p:nvPr userDrawn="1"/>
        </p:nvSpPr>
        <p:spPr>
          <a:xfrm rot="5400000">
            <a:off x="5069682" y="704056"/>
            <a:ext cx="1225550" cy="2008187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79" name="Up Arrow Callout 19"/>
          <p:cNvSpPr/>
          <p:nvPr userDrawn="1"/>
        </p:nvSpPr>
        <p:spPr>
          <a:xfrm rot="16200000" flipH="1">
            <a:off x="6846094" y="1967706"/>
            <a:ext cx="1225550" cy="2008188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80" name="Rectangle 20"/>
          <p:cNvSpPr/>
          <p:nvPr userDrawn="1"/>
        </p:nvSpPr>
        <p:spPr>
          <a:xfrm>
            <a:off x="6564313" y="3638550"/>
            <a:ext cx="1885950" cy="1216025"/>
          </a:xfrm>
          <a:prstGeom prst="rect">
            <a:avLst/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81" name="Up Arrow Callout 21"/>
          <p:cNvSpPr/>
          <p:nvPr userDrawn="1"/>
        </p:nvSpPr>
        <p:spPr>
          <a:xfrm rot="5400000">
            <a:off x="5069682" y="3240881"/>
            <a:ext cx="1225550" cy="2008187"/>
          </a:xfrm>
          <a:prstGeom prst="upArrowCallout">
            <a:avLst>
              <a:gd name="adj1" fmla="val 50000"/>
              <a:gd name="adj2" fmla="val 8834"/>
              <a:gd name="adj3" fmla="val 9455"/>
              <a:gd name="adj4" fmla="val 9422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82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58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84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784972" y="1198474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585" name="Text Placeholder 3"/>
          <p:cNvSpPr>
            <a:spLocks noGrp="1"/>
          </p:cNvSpPr>
          <p:nvPr>
            <p:ph type="body" sz="half" idx="36"/>
          </p:nvPr>
        </p:nvSpPr>
        <p:spPr>
          <a:xfrm>
            <a:off x="6657976" y="1502662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1586" name="Text Placeholder 3"/>
          <p:cNvSpPr>
            <a:spLocks noGrp="1"/>
          </p:cNvSpPr>
          <p:nvPr>
            <p:ph type="body" sz="half" idx="37"/>
          </p:nvPr>
        </p:nvSpPr>
        <p:spPr>
          <a:xfrm>
            <a:off x="6657976" y="1209674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87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6679134" y="2462105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588" name="Text Placeholder 3"/>
          <p:cNvSpPr>
            <a:spLocks noGrp="1"/>
          </p:cNvSpPr>
          <p:nvPr>
            <p:ph type="body" sz="half" idx="39"/>
          </p:nvPr>
        </p:nvSpPr>
        <p:spPr>
          <a:xfrm>
            <a:off x="4770712" y="2766292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1589" name="Text Placeholder 3"/>
          <p:cNvSpPr>
            <a:spLocks noGrp="1"/>
          </p:cNvSpPr>
          <p:nvPr>
            <p:ph type="body" sz="half" idx="40"/>
          </p:nvPr>
        </p:nvSpPr>
        <p:spPr>
          <a:xfrm>
            <a:off x="4770712" y="2473304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90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4784972" y="3745932"/>
            <a:ext cx="1660957" cy="997991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591" name="Text Placeholder 3"/>
          <p:cNvSpPr>
            <a:spLocks noGrp="1"/>
          </p:cNvSpPr>
          <p:nvPr>
            <p:ph type="body" sz="half" idx="42"/>
          </p:nvPr>
        </p:nvSpPr>
        <p:spPr>
          <a:xfrm>
            <a:off x="6684059" y="4029924"/>
            <a:ext cx="1697941" cy="70700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ar-SY" dirty="0" smtClean="0"/>
          </a:p>
          <a:p>
            <a:endParaRPr lang="ar-SY" dirty="0" smtClean="0"/>
          </a:p>
          <a:p>
            <a:endParaRPr lang="ar-SY" dirty="0" smtClean="0"/>
          </a:p>
          <a:p>
            <a:endParaRPr lang="en-US" dirty="0"/>
          </a:p>
        </p:txBody>
      </p:sp>
      <p:sp>
        <p:nvSpPr>
          <p:cNvPr id="1051592" name="Text Placeholder 3"/>
          <p:cNvSpPr>
            <a:spLocks noGrp="1"/>
          </p:cNvSpPr>
          <p:nvPr>
            <p:ph type="body" sz="half" idx="43"/>
          </p:nvPr>
        </p:nvSpPr>
        <p:spPr>
          <a:xfrm>
            <a:off x="6684059" y="3717886"/>
            <a:ext cx="1697941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51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051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1051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051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051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1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576" grpId="0" animBg="1"/>
      <p:bldP spid="1051577" grpId="0" animBg="1"/>
      <p:bldP spid="1051578" grpId="0" animBg="1"/>
      <p:bldP spid="1051579" grpId="0" animBg="1"/>
      <p:bldP spid="1051580" grpId="0" animBg="1"/>
      <p:bldP spid="1051581" grpId="0" animBg="1"/>
    </p:bldLst>
  </p:timing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Free Blank With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5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65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2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32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0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1133821"/>
            <a:ext cx="2773585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08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6362429" y="1133821"/>
            <a:ext cx="2781572" cy="2131459"/>
          </a:xfrm>
          <a:prstGeom prst="rect">
            <a:avLst/>
          </a:prstGeom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09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11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ic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70" name="Title 1"/>
          <p:cNvSpPr>
            <a:spLocks noGrp="1"/>
          </p:cNvSpPr>
          <p:nvPr>
            <p:ph type="title"/>
          </p:nvPr>
        </p:nvSpPr>
        <p:spPr>
          <a:xfrm>
            <a:off x="1752600" y="3873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67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393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72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3152772" y="1073968"/>
            <a:ext cx="5991228" cy="2131459"/>
          </a:xfrm>
          <a:prstGeom prst="rect">
            <a:avLst/>
          </a:prstGeom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27" name="Round Same Side Corner Rectangle 1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42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B3196700-D94A-419B-A91E-FD80F415A93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429" name="Rectangle 17"/>
          <p:cNvSpPr/>
          <p:nvPr userDrawn="1"/>
        </p:nvSpPr>
        <p:spPr>
          <a:xfrm>
            <a:off x="666750" y="2547938"/>
            <a:ext cx="3813175" cy="304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b="1" dirty="0"/>
          </a:p>
        </p:txBody>
      </p:sp>
      <p:sp>
        <p:nvSpPr>
          <p:cNvPr id="1051430" name="Rectangle 18"/>
          <p:cNvSpPr/>
          <p:nvPr userDrawn="1"/>
        </p:nvSpPr>
        <p:spPr>
          <a:xfrm>
            <a:off x="4681538" y="2547938"/>
            <a:ext cx="3813175" cy="30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b="1" dirty="0"/>
          </a:p>
        </p:txBody>
      </p:sp>
      <p:sp>
        <p:nvSpPr>
          <p:cNvPr id="1051431" name="Freeform 45"/>
          <p:cNvSpPr>
            <a:spLocks noEditPoints="1"/>
          </p:cNvSpPr>
          <p:nvPr userDrawn="1"/>
        </p:nvSpPr>
        <p:spPr bwMode="auto">
          <a:xfrm>
            <a:off x="666750" y="3406775"/>
            <a:ext cx="309563" cy="311150"/>
          </a:xfrm>
          <a:custGeom>
            <a:avLst/>
            <a:gdLst>
              <a:gd name="T0" fmla="*/ 855333826 w 55"/>
              <a:gd name="T1" fmla="*/ 1760260409 h 55"/>
              <a:gd name="T2" fmla="*/ 0 w 55"/>
              <a:gd name="T3" fmla="*/ 864125780 h 55"/>
              <a:gd name="T4" fmla="*/ 855333826 w 55"/>
              <a:gd name="T5" fmla="*/ 0 h 55"/>
              <a:gd name="T6" fmla="*/ 1742350018 w 55"/>
              <a:gd name="T7" fmla="*/ 864125780 h 55"/>
              <a:gd name="T8" fmla="*/ 855333826 w 55"/>
              <a:gd name="T9" fmla="*/ 1760260409 h 55"/>
              <a:gd name="T10" fmla="*/ 1425560129 w 55"/>
              <a:gd name="T11" fmla="*/ 640092123 h 55"/>
              <a:gd name="T12" fmla="*/ 1330524288 w 55"/>
              <a:gd name="T13" fmla="*/ 544082547 h 55"/>
              <a:gd name="T14" fmla="*/ 1267165184 w 55"/>
              <a:gd name="T15" fmla="*/ 512073698 h 55"/>
              <a:gd name="T16" fmla="*/ 1203806081 w 55"/>
              <a:gd name="T17" fmla="*/ 544082547 h 55"/>
              <a:gd name="T18" fmla="*/ 760297985 w 55"/>
              <a:gd name="T19" fmla="*/ 992144205 h 55"/>
              <a:gd name="T20" fmla="*/ 506867199 w 55"/>
              <a:gd name="T21" fmla="*/ 736107355 h 55"/>
              <a:gd name="T22" fmla="*/ 443508096 w 55"/>
              <a:gd name="T23" fmla="*/ 704104164 h 55"/>
              <a:gd name="T24" fmla="*/ 411825730 w 55"/>
              <a:gd name="T25" fmla="*/ 736107355 h 55"/>
              <a:gd name="T26" fmla="*/ 285113151 w 55"/>
              <a:gd name="T27" fmla="*/ 832122588 h 55"/>
              <a:gd name="T28" fmla="*/ 285113151 w 55"/>
              <a:gd name="T29" fmla="*/ 896134629 h 55"/>
              <a:gd name="T30" fmla="*/ 285113151 w 55"/>
              <a:gd name="T31" fmla="*/ 960141013 h 55"/>
              <a:gd name="T32" fmla="*/ 696938881 w 55"/>
              <a:gd name="T33" fmla="*/ 1376205135 h 55"/>
              <a:gd name="T34" fmla="*/ 760297985 w 55"/>
              <a:gd name="T35" fmla="*/ 1376205135 h 55"/>
              <a:gd name="T36" fmla="*/ 823657088 w 55"/>
              <a:gd name="T37" fmla="*/ 1376205135 h 55"/>
              <a:gd name="T38" fmla="*/ 1425560129 w 55"/>
              <a:gd name="T39" fmla="*/ 736107355 h 55"/>
              <a:gd name="T40" fmla="*/ 1457236866 w 55"/>
              <a:gd name="T41" fmla="*/ 704104164 h 55"/>
              <a:gd name="T42" fmla="*/ 1425560129 w 55"/>
              <a:gd name="T43" fmla="*/ 640092123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432" name="Freeform 45"/>
          <p:cNvSpPr>
            <a:spLocks noEditPoints="1"/>
          </p:cNvSpPr>
          <p:nvPr userDrawn="1"/>
        </p:nvSpPr>
        <p:spPr bwMode="auto">
          <a:xfrm>
            <a:off x="666750" y="4160838"/>
            <a:ext cx="309563" cy="309562"/>
          </a:xfrm>
          <a:custGeom>
            <a:avLst/>
            <a:gdLst>
              <a:gd name="T0" fmla="*/ 855333826 w 55"/>
              <a:gd name="T1" fmla="*/ 1742338761 h 55"/>
              <a:gd name="T2" fmla="*/ 0 w 55"/>
              <a:gd name="T3" fmla="*/ 855331063 h 55"/>
              <a:gd name="T4" fmla="*/ 855333826 w 55"/>
              <a:gd name="T5" fmla="*/ 0 h 55"/>
              <a:gd name="T6" fmla="*/ 1742350018 w 55"/>
              <a:gd name="T7" fmla="*/ 855331063 h 55"/>
              <a:gd name="T8" fmla="*/ 855333826 w 55"/>
              <a:gd name="T9" fmla="*/ 1742338761 h 55"/>
              <a:gd name="T10" fmla="*/ 1425560129 w 55"/>
              <a:gd name="T11" fmla="*/ 633577731 h 55"/>
              <a:gd name="T12" fmla="*/ 1330524288 w 55"/>
              <a:gd name="T13" fmla="*/ 538542197 h 55"/>
              <a:gd name="T14" fmla="*/ 1267165184 w 55"/>
              <a:gd name="T15" fmla="*/ 506859934 h 55"/>
              <a:gd name="T16" fmla="*/ 1203806081 w 55"/>
              <a:gd name="T17" fmla="*/ 538542197 h 55"/>
              <a:gd name="T18" fmla="*/ 760297985 w 55"/>
              <a:gd name="T19" fmla="*/ 982043232 h 55"/>
              <a:gd name="T20" fmla="*/ 506867199 w 55"/>
              <a:gd name="T21" fmla="*/ 728613265 h 55"/>
              <a:gd name="T22" fmla="*/ 443508096 w 55"/>
              <a:gd name="T23" fmla="*/ 696936630 h 55"/>
              <a:gd name="T24" fmla="*/ 411825730 w 55"/>
              <a:gd name="T25" fmla="*/ 728613265 h 55"/>
              <a:gd name="T26" fmla="*/ 285113151 w 55"/>
              <a:gd name="T27" fmla="*/ 823648799 h 55"/>
              <a:gd name="T28" fmla="*/ 285113151 w 55"/>
              <a:gd name="T29" fmla="*/ 887007698 h 55"/>
              <a:gd name="T30" fmla="*/ 285113151 w 55"/>
              <a:gd name="T31" fmla="*/ 950366597 h 55"/>
              <a:gd name="T32" fmla="*/ 696938881 w 55"/>
              <a:gd name="T33" fmla="*/ 1362190996 h 55"/>
              <a:gd name="T34" fmla="*/ 760297985 w 55"/>
              <a:gd name="T35" fmla="*/ 1362190996 h 55"/>
              <a:gd name="T36" fmla="*/ 823657088 w 55"/>
              <a:gd name="T37" fmla="*/ 1362190996 h 55"/>
              <a:gd name="T38" fmla="*/ 1425560129 w 55"/>
              <a:gd name="T39" fmla="*/ 728613265 h 55"/>
              <a:gd name="T40" fmla="*/ 1457236866 w 55"/>
              <a:gd name="T41" fmla="*/ 696936630 h 55"/>
              <a:gd name="T42" fmla="*/ 1425560129 w 55"/>
              <a:gd name="T43" fmla="*/ 633577731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433" name="Freeform 45"/>
          <p:cNvSpPr>
            <a:spLocks noEditPoints="1"/>
          </p:cNvSpPr>
          <p:nvPr userDrawn="1"/>
        </p:nvSpPr>
        <p:spPr bwMode="auto">
          <a:xfrm>
            <a:off x="4681538" y="3398838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434" name="Freeform 45"/>
          <p:cNvSpPr>
            <a:spLocks noEditPoints="1"/>
          </p:cNvSpPr>
          <p:nvPr userDrawn="1"/>
        </p:nvSpPr>
        <p:spPr bwMode="auto">
          <a:xfrm>
            <a:off x="4681538" y="4198938"/>
            <a:ext cx="311150" cy="311150"/>
          </a:xfrm>
          <a:custGeom>
            <a:avLst/>
            <a:gdLst/>
            <a:ahLst/>
            <a:cxnLst>
              <a:cxn ang="0">
                <a:pos x="27" y="55"/>
              </a:cxn>
              <a:cxn ang="0">
                <a:pos x="0" y="27"/>
              </a:cxn>
              <a:cxn ang="0">
                <a:pos x="27" y="0"/>
              </a:cxn>
              <a:cxn ang="0">
                <a:pos x="55" y="27"/>
              </a:cxn>
              <a:cxn ang="0">
                <a:pos x="27" y="55"/>
              </a:cxn>
              <a:cxn ang="0">
                <a:pos x="45" y="20"/>
              </a:cxn>
              <a:cxn ang="0">
                <a:pos x="42" y="17"/>
              </a:cxn>
              <a:cxn ang="0">
                <a:pos x="40" y="16"/>
              </a:cxn>
              <a:cxn ang="0">
                <a:pos x="38" y="17"/>
              </a:cxn>
              <a:cxn ang="0">
                <a:pos x="24" y="31"/>
              </a:cxn>
              <a:cxn ang="0">
                <a:pos x="16" y="23"/>
              </a:cxn>
              <a:cxn ang="0">
                <a:pos x="14" y="22"/>
              </a:cxn>
              <a:cxn ang="0">
                <a:pos x="13" y="23"/>
              </a:cxn>
              <a:cxn ang="0">
                <a:pos x="9" y="26"/>
              </a:cxn>
              <a:cxn ang="0">
                <a:pos x="9" y="28"/>
              </a:cxn>
              <a:cxn ang="0">
                <a:pos x="9" y="30"/>
              </a:cxn>
              <a:cxn ang="0">
                <a:pos x="22" y="43"/>
              </a:cxn>
              <a:cxn ang="0">
                <a:pos x="24" y="43"/>
              </a:cxn>
              <a:cxn ang="0">
                <a:pos x="26" y="43"/>
              </a:cxn>
              <a:cxn ang="0">
                <a:pos x="45" y="23"/>
              </a:cxn>
              <a:cxn ang="0">
                <a:pos x="46" y="22"/>
              </a:cxn>
              <a:cxn ang="0">
                <a:pos x="45" y="20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43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65988" y="1132783"/>
            <a:ext cx="3800134" cy="141577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3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43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38" name="Text Placeholder 3"/>
          <p:cNvSpPr>
            <a:spLocks noGrp="1"/>
          </p:cNvSpPr>
          <p:nvPr>
            <p:ph type="body" sz="half" idx="18"/>
          </p:nvPr>
        </p:nvSpPr>
        <p:spPr>
          <a:xfrm>
            <a:off x="758508" y="2554467"/>
            <a:ext cx="362872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39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4681208" y="1132783"/>
            <a:ext cx="3800134" cy="141577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40" name="Text Placeholder 3"/>
          <p:cNvSpPr>
            <a:spLocks noGrp="1"/>
          </p:cNvSpPr>
          <p:nvPr>
            <p:ph type="body" sz="half" idx="20"/>
          </p:nvPr>
        </p:nvSpPr>
        <p:spPr>
          <a:xfrm>
            <a:off x="4773728" y="2554467"/>
            <a:ext cx="362872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41" name="Text Placeholder 3"/>
          <p:cNvSpPr>
            <a:spLocks noGrp="1"/>
          </p:cNvSpPr>
          <p:nvPr>
            <p:ph type="body" sz="half" idx="15"/>
          </p:nvPr>
        </p:nvSpPr>
        <p:spPr>
          <a:xfrm>
            <a:off x="1053155" y="3360249"/>
            <a:ext cx="3393717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442" name="Text Placeholder 3"/>
          <p:cNvSpPr>
            <a:spLocks noGrp="1"/>
          </p:cNvSpPr>
          <p:nvPr>
            <p:ph type="body" sz="half" idx="25"/>
          </p:nvPr>
        </p:nvSpPr>
        <p:spPr>
          <a:xfrm>
            <a:off x="1053154" y="3067261"/>
            <a:ext cx="3393717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43" name="Text Placeholder 3"/>
          <p:cNvSpPr>
            <a:spLocks noGrp="1"/>
          </p:cNvSpPr>
          <p:nvPr>
            <p:ph type="body" sz="half" idx="26"/>
          </p:nvPr>
        </p:nvSpPr>
        <p:spPr>
          <a:xfrm>
            <a:off x="1053155" y="4113434"/>
            <a:ext cx="3393717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444" name="Text Placeholder 3"/>
          <p:cNvSpPr>
            <a:spLocks noGrp="1"/>
          </p:cNvSpPr>
          <p:nvPr>
            <p:ph type="body" sz="half" idx="27"/>
          </p:nvPr>
        </p:nvSpPr>
        <p:spPr>
          <a:xfrm>
            <a:off x="1053154" y="3820446"/>
            <a:ext cx="3393717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45" name="Text Placeholder 3"/>
          <p:cNvSpPr>
            <a:spLocks noGrp="1"/>
          </p:cNvSpPr>
          <p:nvPr>
            <p:ph type="body" sz="half" idx="28"/>
          </p:nvPr>
        </p:nvSpPr>
        <p:spPr>
          <a:xfrm>
            <a:off x="5068375" y="3352138"/>
            <a:ext cx="3411482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446" name="Text Placeholder 3"/>
          <p:cNvSpPr>
            <a:spLocks noGrp="1"/>
          </p:cNvSpPr>
          <p:nvPr>
            <p:ph type="body" sz="half" idx="29"/>
          </p:nvPr>
        </p:nvSpPr>
        <p:spPr>
          <a:xfrm>
            <a:off x="5068374" y="3059150"/>
            <a:ext cx="341148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3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47" name="Text Placeholder 3"/>
          <p:cNvSpPr>
            <a:spLocks noGrp="1"/>
          </p:cNvSpPr>
          <p:nvPr>
            <p:ph type="body" sz="half" idx="30"/>
          </p:nvPr>
        </p:nvSpPr>
        <p:spPr>
          <a:xfrm>
            <a:off x="5068375" y="4152537"/>
            <a:ext cx="3411482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448" name="Text Placeholder 3"/>
          <p:cNvSpPr>
            <a:spLocks noGrp="1"/>
          </p:cNvSpPr>
          <p:nvPr>
            <p:ph type="body" sz="half" idx="31"/>
          </p:nvPr>
        </p:nvSpPr>
        <p:spPr>
          <a:xfrm>
            <a:off x="5068374" y="3859549"/>
            <a:ext cx="341148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accent4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51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1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5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5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51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5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51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1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1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429" grpId="0" animBg="1"/>
      <p:bldP spid="1051430" grpId="0" animBg="1"/>
      <p:bldP spid="1051431" grpId="0" animBg="1"/>
      <p:bldP spid="1051432" grpId="0" animBg="1"/>
    </p:bldLst>
  </p:timing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7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67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75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734672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76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677356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77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620040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78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562725" y="1262263"/>
            <a:ext cx="1808503" cy="1557337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18" name="Round Same Side Corner Rectangle 14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71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D15801E-0903-40A1-B9AA-2F208D7DEE01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720" name="Rectangle 17"/>
          <p:cNvSpPr/>
          <p:nvPr userDrawn="1"/>
        </p:nvSpPr>
        <p:spPr>
          <a:xfrm>
            <a:off x="381000" y="1185863"/>
            <a:ext cx="1600200" cy="20796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21" name="Rectangle 18"/>
          <p:cNvSpPr/>
          <p:nvPr userDrawn="1"/>
        </p:nvSpPr>
        <p:spPr>
          <a:xfrm>
            <a:off x="2085975" y="1185863"/>
            <a:ext cx="1600200" cy="20796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22" name="Rectangle 19"/>
          <p:cNvSpPr/>
          <p:nvPr userDrawn="1"/>
        </p:nvSpPr>
        <p:spPr>
          <a:xfrm>
            <a:off x="3798888" y="1185863"/>
            <a:ext cx="1600200" cy="20796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23" name="Rectangle 21"/>
          <p:cNvSpPr/>
          <p:nvPr userDrawn="1"/>
        </p:nvSpPr>
        <p:spPr>
          <a:xfrm>
            <a:off x="5495925" y="1185863"/>
            <a:ext cx="1600200" cy="20796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24" name="Rectangle 22"/>
          <p:cNvSpPr/>
          <p:nvPr userDrawn="1"/>
        </p:nvSpPr>
        <p:spPr>
          <a:xfrm>
            <a:off x="7172325" y="1185863"/>
            <a:ext cx="1600200" cy="20796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2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72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27" name="Text Placeholder 3"/>
          <p:cNvSpPr>
            <a:spLocks noGrp="1"/>
          </p:cNvSpPr>
          <p:nvPr>
            <p:ph type="body" sz="half" idx="23"/>
          </p:nvPr>
        </p:nvSpPr>
        <p:spPr>
          <a:xfrm>
            <a:off x="381001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728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381000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29" name="Text Placeholder 3"/>
          <p:cNvSpPr>
            <a:spLocks noGrp="1"/>
          </p:cNvSpPr>
          <p:nvPr>
            <p:ph type="body" sz="half" idx="34"/>
          </p:nvPr>
        </p:nvSpPr>
        <p:spPr>
          <a:xfrm>
            <a:off x="2085890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730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085889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31" name="Text Placeholder 3"/>
          <p:cNvSpPr>
            <a:spLocks noGrp="1"/>
          </p:cNvSpPr>
          <p:nvPr>
            <p:ph type="body" sz="half" idx="36"/>
          </p:nvPr>
        </p:nvSpPr>
        <p:spPr>
          <a:xfrm>
            <a:off x="3799163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732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3799162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33" name="Text Placeholder 3"/>
          <p:cNvSpPr>
            <a:spLocks noGrp="1"/>
          </p:cNvSpPr>
          <p:nvPr>
            <p:ph type="body" sz="half" idx="38"/>
          </p:nvPr>
        </p:nvSpPr>
        <p:spPr>
          <a:xfrm>
            <a:off x="5495227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734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495226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35" name="Text Placeholder 3"/>
          <p:cNvSpPr>
            <a:spLocks noGrp="1"/>
          </p:cNvSpPr>
          <p:nvPr>
            <p:ph type="body" sz="half" idx="40"/>
          </p:nvPr>
        </p:nvSpPr>
        <p:spPr>
          <a:xfrm>
            <a:off x="7171626" y="274749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736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7171625" y="1393801"/>
            <a:ext cx="1593785" cy="1272398"/>
          </a:xfrm>
          <a:prstGeom prst="downArrowCallout">
            <a:avLst>
              <a:gd name="adj1" fmla="val 25536"/>
              <a:gd name="adj2" fmla="val 12768"/>
              <a:gd name="adj3" fmla="val 8364"/>
              <a:gd name="adj4" fmla="val 91636"/>
            </a:avLst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37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381000" y="3028150"/>
            <a:ext cx="8390826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1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1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51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1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51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720" grpId="0" animBg="1"/>
      <p:bldP spid="1051721" grpId="0" animBg="1"/>
      <p:bldP spid="1051722" grpId="0" animBg="1"/>
      <p:bldP spid="1051723" grpId="0" animBg="1"/>
      <p:bldP spid="1051724" grpId="0" animBg="1"/>
    </p:bldLst>
  </p:timing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26" name="Round Same Side Corner Rectangle 14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92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4FE3C77-5E08-4D6A-9166-AF88BFCC9447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928" name="Rectangle 18"/>
          <p:cNvSpPr/>
          <p:nvPr userDrawn="1"/>
        </p:nvSpPr>
        <p:spPr>
          <a:xfrm>
            <a:off x="447675" y="1225550"/>
            <a:ext cx="1600200" cy="20637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29" name="Rectangle 21"/>
          <p:cNvSpPr/>
          <p:nvPr userDrawn="1"/>
        </p:nvSpPr>
        <p:spPr>
          <a:xfrm>
            <a:off x="2108200" y="1225550"/>
            <a:ext cx="1600200" cy="20637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30" name="Rectangle 22"/>
          <p:cNvSpPr/>
          <p:nvPr userDrawn="1"/>
        </p:nvSpPr>
        <p:spPr>
          <a:xfrm>
            <a:off x="3771900" y="1225550"/>
            <a:ext cx="1600200" cy="2063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31" name="Rectangle 25"/>
          <p:cNvSpPr/>
          <p:nvPr userDrawn="1"/>
        </p:nvSpPr>
        <p:spPr>
          <a:xfrm>
            <a:off x="5429250" y="1225550"/>
            <a:ext cx="1600200" cy="2063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32" name="Rectangle 30"/>
          <p:cNvSpPr/>
          <p:nvPr userDrawn="1"/>
        </p:nvSpPr>
        <p:spPr>
          <a:xfrm>
            <a:off x="7086600" y="1225550"/>
            <a:ext cx="1600200" cy="2063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3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93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35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48375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36" name="Text Placeholder 3"/>
          <p:cNvSpPr>
            <a:spLocks noGrp="1"/>
          </p:cNvSpPr>
          <p:nvPr>
            <p:ph type="body" sz="half" idx="23"/>
          </p:nvPr>
        </p:nvSpPr>
        <p:spPr>
          <a:xfrm>
            <a:off x="448375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937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2108354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38" name="Text Placeholder 3"/>
          <p:cNvSpPr>
            <a:spLocks noGrp="1"/>
          </p:cNvSpPr>
          <p:nvPr>
            <p:ph type="body" sz="half" idx="25"/>
          </p:nvPr>
        </p:nvSpPr>
        <p:spPr>
          <a:xfrm>
            <a:off x="2108354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939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77230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40" name="Text Placeholder 3"/>
          <p:cNvSpPr>
            <a:spLocks noGrp="1"/>
          </p:cNvSpPr>
          <p:nvPr>
            <p:ph type="body" sz="half" idx="27"/>
          </p:nvPr>
        </p:nvSpPr>
        <p:spPr>
          <a:xfrm>
            <a:off x="377230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941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42865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42" name="Text Placeholder 3"/>
          <p:cNvSpPr>
            <a:spLocks noGrp="1"/>
          </p:cNvSpPr>
          <p:nvPr>
            <p:ph type="body" sz="half" idx="29"/>
          </p:nvPr>
        </p:nvSpPr>
        <p:spPr>
          <a:xfrm>
            <a:off x="542865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94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086600" y="1432299"/>
            <a:ext cx="1600200" cy="1638159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44" name="Text Placeholder 3"/>
          <p:cNvSpPr>
            <a:spLocks noGrp="1"/>
          </p:cNvSpPr>
          <p:nvPr>
            <p:ph type="body" sz="half" idx="31"/>
          </p:nvPr>
        </p:nvSpPr>
        <p:spPr>
          <a:xfrm>
            <a:off x="7086600" y="3140970"/>
            <a:ext cx="16002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945" name="Text Placeholder 3"/>
          <p:cNvSpPr>
            <a:spLocks noGrp="1"/>
          </p:cNvSpPr>
          <p:nvPr>
            <p:ph type="body" sz="half" idx="15"/>
          </p:nvPr>
        </p:nvSpPr>
        <p:spPr>
          <a:xfrm>
            <a:off x="448375" y="3486150"/>
            <a:ext cx="8238425" cy="12192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tx2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0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0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50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50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50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928" grpId="0" animBg="1"/>
    </p:bldLst>
  </p:timing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Pic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86" name="Round Same Side Corner Rectangle 12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88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9C28677E-0583-4391-8C55-45C223D1C21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888" name="Rectangle 14"/>
          <p:cNvSpPr/>
          <p:nvPr userDrawn="1"/>
        </p:nvSpPr>
        <p:spPr>
          <a:xfrm>
            <a:off x="1343025" y="108743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889" name="Rectangle 15"/>
          <p:cNvSpPr/>
          <p:nvPr userDrawn="1"/>
        </p:nvSpPr>
        <p:spPr>
          <a:xfrm>
            <a:off x="654050" y="1087438"/>
            <a:ext cx="688975" cy="83661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01</a:t>
            </a:r>
          </a:p>
        </p:txBody>
      </p:sp>
      <p:sp>
        <p:nvSpPr>
          <p:cNvPr id="1051890" name="Rectangle 16"/>
          <p:cNvSpPr/>
          <p:nvPr userDrawn="1"/>
        </p:nvSpPr>
        <p:spPr>
          <a:xfrm>
            <a:off x="1343025" y="200818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891" name="Rectangle 17"/>
          <p:cNvSpPr/>
          <p:nvPr userDrawn="1"/>
        </p:nvSpPr>
        <p:spPr>
          <a:xfrm>
            <a:off x="654050" y="2008188"/>
            <a:ext cx="688975" cy="83661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02</a:t>
            </a:r>
          </a:p>
        </p:txBody>
      </p:sp>
      <p:sp>
        <p:nvSpPr>
          <p:cNvPr id="1051892" name="Rectangle 18"/>
          <p:cNvSpPr/>
          <p:nvPr userDrawn="1"/>
        </p:nvSpPr>
        <p:spPr>
          <a:xfrm>
            <a:off x="1343025" y="2932113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893" name="Rectangle 19"/>
          <p:cNvSpPr/>
          <p:nvPr userDrawn="1"/>
        </p:nvSpPr>
        <p:spPr>
          <a:xfrm>
            <a:off x="654050" y="2932113"/>
            <a:ext cx="688975" cy="83661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03</a:t>
            </a:r>
          </a:p>
        </p:txBody>
      </p:sp>
      <p:sp>
        <p:nvSpPr>
          <p:cNvPr id="1051894" name="Rectangle 20"/>
          <p:cNvSpPr/>
          <p:nvPr userDrawn="1"/>
        </p:nvSpPr>
        <p:spPr>
          <a:xfrm>
            <a:off x="1343025" y="3856038"/>
            <a:ext cx="3648075" cy="836612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895" name="Rectangle 21"/>
          <p:cNvSpPr/>
          <p:nvPr userDrawn="1"/>
        </p:nvSpPr>
        <p:spPr>
          <a:xfrm>
            <a:off x="654050" y="3856038"/>
            <a:ext cx="688975" cy="8366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400" b="1" dirty="0"/>
              <a:t>04</a:t>
            </a:r>
          </a:p>
        </p:txBody>
      </p:sp>
      <p:sp>
        <p:nvSpPr>
          <p:cNvPr id="105189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89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98" name="Text Placeholder 3"/>
          <p:cNvSpPr>
            <a:spLocks noGrp="1"/>
          </p:cNvSpPr>
          <p:nvPr>
            <p:ph type="body" sz="half" idx="28"/>
          </p:nvPr>
        </p:nvSpPr>
        <p:spPr>
          <a:xfrm>
            <a:off x="1453168" y="1446213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899" name="Text Placeholder 3"/>
          <p:cNvSpPr>
            <a:spLocks noGrp="1"/>
          </p:cNvSpPr>
          <p:nvPr>
            <p:ph type="body" sz="half" idx="29"/>
          </p:nvPr>
        </p:nvSpPr>
        <p:spPr>
          <a:xfrm>
            <a:off x="1453167" y="115322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00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181599" y="1090708"/>
            <a:ext cx="3285925" cy="3577548"/>
          </a:xfrm>
          <a:prstGeom prst="rect">
            <a:avLst/>
          </a:prstGeom>
          <a:solidFill>
            <a:schemeClr val="bg2">
              <a:lumMod val="85000"/>
            </a:schemeClr>
          </a:solidFill>
          <a:ln w="63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01" name="Text Placeholder 3"/>
          <p:cNvSpPr>
            <a:spLocks noGrp="1"/>
          </p:cNvSpPr>
          <p:nvPr>
            <p:ph type="body" sz="half" idx="33"/>
          </p:nvPr>
        </p:nvSpPr>
        <p:spPr>
          <a:xfrm>
            <a:off x="1453168" y="236743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902" name="Text Placeholder 3"/>
          <p:cNvSpPr>
            <a:spLocks noGrp="1"/>
          </p:cNvSpPr>
          <p:nvPr>
            <p:ph type="body" sz="half" idx="34"/>
          </p:nvPr>
        </p:nvSpPr>
        <p:spPr>
          <a:xfrm>
            <a:off x="1453167" y="207445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03" name="Text Placeholder 3"/>
          <p:cNvSpPr>
            <a:spLocks noGrp="1"/>
          </p:cNvSpPr>
          <p:nvPr>
            <p:ph type="body" sz="half" idx="35"/>
          </p:nvPr>
        </p:nvSpPr>
        <p:spPr>
          <a:xfrm>
            <a:off x="1453168" y="3291463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904" name="Text Placeholder 3"/>
          <p:cNvSpPr>
            <a:spLocks noGrp="1"/>
          </p:cNvSpPr>
          <p:nvPr>
            <p:ph type="body" sz="half" idx="36"/>
          </p:nvPr>
        </p:nvSpPr>
        <p:spPr>
          <a:xfrm>
            <a:off x="1453167" y="2998475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05" name="Text Placeholder 3"/>
          <p:cNvSpPr>
            <a:spLocks noGrp="1"/>
          </p:cNvSpPr>
          <p:nvPr>
            <p:ph type="body" sz="half" idx="37"/>
          </p:nvPr>
        </p:nvSpPr>
        <p:spPr>
          <a:xfrm>
            <a:off x="1453168" y="421548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906" name="Text Placeholder 3"/>
          <p:cNvSpPr>
            <a:spLocks noGrp="1"/>
          </p:cNvSpPr>
          <p:nvPr>
            <p:ph type="body" sz="half" idx="38"/>
          </p:nvPr>
        </p:nvSpPr>
        <p:spPr>
          <a:xfrm>
            <a:off x="1453167" y="392250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18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18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518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18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518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18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518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518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518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518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518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518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" presetClass="entr" presetSubtype="8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518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518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518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518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888" grpId="0" animBg="1"/>
      <p:bldP spid="1051889" grpId="0" animBg="1"/>
      <p:bldP spid="1051890" grpId="0" animBg="1"/>
      <p:bldP spid="1051891" grpId="0" animBg="1"/>
      <p:bldP spid="1051892" grpId="0" animBg="1"/>
      <p:bldP spid="1051893" grpId="0" animBg="1"/>
      <p:bldP spid="1051894" grpId="0" animBg="1"/>
      <p:bldP spid="1051895" grpId="0" animBg="1"/>
    </p:bldLst>
  </p:timing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38" name="Round Same Side Corner Rectangle 10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83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2CBAC35-2A3C-4244-AA71-CD9584DB736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604" name="Group 25"/>
          <p:cNvGrpSpPr/>
          <p:nvPr userDrawn="1"/>
        </p:nvGrpSpPr>
        <p:grpSpPr bwMode="auto">
          <a:xfrm>
            <a:off x="4676775" y="2573338"/>
            <a:ext cx="3810000" cy="914400"/>
            <a:chOff x="648100" y="3562350"/>
            <a:chExt cx="3583374" cy="914400"/>
          </a:xfrm>
        </p:grpSpPr>
        <p:sp>
          <p:nvSpPr>
            <p:cNvPr id="1050840" name="Rectangle 13"/>
            <p:cNvSpPr/>
            <p:nvPr userDrawn="1"/>
          </p:nvSpPr>
          <p:spPr>
            <a:xfrm>
              <a:off x="800393" y="3562350"/>
              <a:ext cx="3431081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0841" name="Rectangle 14"/>
            <p:cNvSpPr/>
            <p:nvPr userDrawn="1"/>
          </p:nvSpPr>
          <p:spPr>
            <a:xfrm>
              <a:off x="648100" y="3562350"/>
              <a:ext cx="152293" cy="91440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605" name="Group 25"/>
          <p:cNvGrpSpPr/>
          <p:nvPr userDrawn="1"/>
        </p:nvGrpSpPr>
        <p:grpSpPr bwMode="auto">
          <a:xfrm>
            <a:off x="4676775" y="3622675"/>
            <a:ext cx="3810000" cy="914400"/>
            <a:chOff x="648100" y="3562350"/>
            <a:chExt cx="3583374" cy="914400"/>
          </a:xfrm>
        </p:grpSpPr>
        <p:sp>
          <p:nvSpPr>
            <p:cNvPr id="1050842" name="Rectangle 20"/>
            <p:cNvSpPr/>
            <p:nvPr userDrawn="1"/>
          </p:nvSpPr>
          <p:spPr>
            <a:xfrm>
              <a:off x="800393" y="3562350"/>
              <a:ext cx="3431081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0843" name="Rectangle 21"/>
            <p:cNvSpPr/>
            <p:nvPr userDrawn="1"/>
          </p:nvSpPr>
          <p:spPr>
            <a:xfrm>
              <a:off x="648100" y="3562350"/>
              <a:ext cx="152293" cy="9144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84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7700" y="1278154"/>
            <a:ext cx="3810000" cy="3274796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4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84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47" name="Text Placeholder 3"/>
          <p:cNvSpPr>
            <a:spLocks noGrp="1"/>
          </p:cNvSpPr>
          <p:nvPr>
            <p:ph type="body" sz="half" idx="16"/>
          </p:nvPr>
        </p:nvSpPr>
        <p:spPr>
          <a:xfrm>
            <a:off x="4948442" y="2971618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848" name="Text Placeholder 3"/>
          <p:cNvSpPr>
            <a:spLocks noGrp="1"/>
          </p:cNvSpPr>
          <p:nvPr>
            <p:ph type="body" sz="half" idx="25"/>
          </p:nvPr>
        </p:nvSpPr>
        <p:spPr>
          <a:xfrm>
            <a:off x="4948441" y="2678630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49" name="Text Placeholder 3"/>
          <p:cNvSpPr>
            <a:spLocks noGrp="1"/>
          </p:cNvSpPr>
          <p:nvPr>
            <p:ph type="body" sz="half" idx="26"/>
          </p:nvPr>
        </p:nvSpPr>
        <p:spPr>
          <a:xfrm>
            <a:off x="4704523" y="1571141"/>
            <a:ext cx="3782252" cy="850013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850" name="Text Placeholder 3"/>
          <p:cNvSpPr>
            <a:spLocks noGrp="1"/>
          </p:cNvSpPr>
          <p:nvPr>
            <p:ph type="body" sz="half" idx="27"/>
          </p:nvPr>
        </p:nvSpPr>
        <p:spPr>
          <a:xfrm>
            <a:off x="4704522" y="1278154"/>
            <a:ext cx="3782252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51" name="Text Placeholder 3"/>
          <p:cNvSpPr>
            <a:spLocks noGrp="1"/>
          </p:cNvSpPr>
          <p:nvPr>
            <p:ph type="body" sz="half" idx="28"/>
          </p:nvPr>
        </p:nvSpPr>
        <p:spPr>
          <a:xfrm>
            <a:off x="4948442" y="4021355"/>
            <a:ext cx="3347433" cy="4041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852" name="Text Placeholder 3"/>
          <p:cNvSpPr>
            <a:spLocks noGrp="1"/>
          </p:cNvSpPr>
          <p:nvPr>
            <p:ph type="body" sz="half" idx="29"/>
          </p:nvPr>
        </p:nvSpPr>
        <p:spPr>
          <a:xfrm>
            <a:off x="4948441" y="3728367"/>
            <a:ext cx="334743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91" name="Round Same Side Corner Rectangle 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392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A189B11-C636-4073-B217-6CB6585A6DA7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393" name="Rectangle 14"/>
          <p:cNvSpPr/>
          <p:nvPr userDrawn="1"/>
        </p:nvSpPr>
        <p:spPr>
          <a:xfrm>
            <a:off x="428625" y="1147763"/>
            <a:ext cx="4086225" cy="18621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394" name="Rectangle 15"/>
          <p:cNvSpPr/>
          <p:nvPr userDrawn="1"/>
        </p:nvSpPr>
        <p:spPr>
          <a:xfrm>
            <a:off x="4606925" y="1147763"/>
            <a:ext cx="4084638" cy="186213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39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39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97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29124" y="3009254"/>
            <a:ext cx="4085123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98" name="Text Placeholder 3"/>
          <p:cNvSpPr>
            <a:spLocks noGrp="1"/>
          </p:cNvSpPr>
          <p:nvPr>
            <p:ph type="body" sz="half" idx="22"/>
          </p:nvPr>
        </p:nvSpPr>
        <p:spPr>
          <a:xfrm>
            <a:off x="558246" y="1539366"/>
            <a:ext cx="384169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399" name="Text Placeholder 3"/>
          <p:cNvSpPr>
            <a:spLocks noGrp="1"/>
          </p:cNvSpPr>
          <p:nvPr>
            <p:ph type="body" sz="half" idx="23"/>
          </p:nvPr>
        </p:nvSpPr>
        <p:spPr>
          <a:xfrm>
            <a:off x="558246" y="1273894"/>
            <a:ext cx="384169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400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606502" y="3009254"/>
            <a:ext cx="4085123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01" name="Text Placeholder 3"/>
          <p:cNvSpPr>
            <a:spLocks noGrp="1"/>
          </p:cNvSpPr>
          <p:nvPr>
            <p:ph type="body" sz="half" idx="34"/>
          </p:nvPr>
        </p:nvSpPr>
        <p:spPr>
          <a:xfrm>
            <a:off x="4735624" y="1539366"/>
            <a:ext cx="384169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402" name="Text Placeholder 3"/>
          <p:cNvSpPr>
            <a:spLocks noGrp="1"/>
          </p:cNvSpPr>
          <p:nvPr>
            <p:ph type="body" sz="half" idx="35"/>
          </p:nvPr>
        </p:nvSpPr>
        <p:spPr>
          <a:xfrm>
            <a:off x="4735624" y="1273894"/>
            <a:ext cx="384169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51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51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393" grpId="0" animBg="1"/>
      <p:bldP spid="1051394" grpId="0" animBg="1"/>
    </p:bldLst>
  </p:timing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Pic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2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92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2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448374" y="3127238"/>
            <a:ext cx="8238425" cy="1600200"/>
          </a:xfrm>
          <a:prstGeom prst="rect">
            <a:avLst/>
          </a:prstGeom>
          <a:solidFill>
            <a:schemeClr val="tx1">
              <a:lumMod val="25000"/>
              <a:lumOff val="75000"/>
            </a:schemeClr>
          </a:solidFill>
          <a:ln w="19050">
            <a:noFill/>
          </a:ln>
        </p:spPr>
        <p:txBody>
          <a:bodyPr tIns="0" bIns="182880" anchor="b"/>
          <a:lstStyle>
            <a:lvl1pPr algn="ctr" rtl="0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24" name="Text Placeholder 3"/>
          <p:cNvSpPr>
            <a:spLocks noGrp="1"/>
          </p:cNvSpPr>
          <p:nvPr>
            <p:ph type="body" sz="half" idx="22"/>
          </p:nvPr>
        </p:nvSpPr>
        <p:spPr>
          <a:xfrm>
            <a:off x="445175" y="1531562"/>
            <a:ext cx="4050625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925" name="Text Placeholder 3"/>
          <p:cNvSpPr>
            <a:spLocks noGrp="1"/>
          </p:cNvSpPr>
          <p:nvPr>
            <p:ph type="body" sz="half" idx="23"/>
          </p:nvPr>
        </p:nvSpPr>
        <p:spPr>
          <a:xfrm>
            <a:off x="445175" y="1236594"/>
            <a:ext cx="405062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926" name="Text Placeholder 3"/>
          <p:cNvSpPr>
            <a:spLocks noGrp="1"/>
          </p:cNvSpPr>
          <p:nvPr>
            <p:ph type="body" sz="half" idx="33"/>
          </p:nvPr>
        </p:nvSpPr>
        <p:spPr>
          <a:xfrm>
            <a:off x="4648201" y="1531562"/>
            <a:ext cx="4038600" cy="13052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927" name="Text Placeholder 3"/>
          <p:cNvSpPr>
            <a:spLocks noGrp="1"/>
          </p:cNvSpPr>
          <p:nvPr>
            <p:ph type="body" sz="half" idx="34"/>
          </p:nvPr>
        </p:nvSpPr>
        <p:spPr>
          <a:xfrm>
            <a:off x="4648201" y="1236594"/>
            <a:ext cx="403860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2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82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2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57725" y="1132776"/>
            <a:ext cx="2466475" cy="1148414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24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57725" y="2380050"/>
            <a:ext cx="2466475" cy="114841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25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7726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826" name="Text Placeholder 3"/>
          <p:cNvSpPr>
            <a:spLocks noGrp="1"/>
          </p:cNvSpPr>
          <p:nvPr>
            <p:ph type="body" sz="half" idx="27"/>
          </p:nvPr>
        </p:nvSpPr>
        <p:spPr>
          <a:xfrm>
            <a:off x="657725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27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3331744" y="1132776"/>
            <a:ext cx="2466475" cy="1148414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28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3331744" y="2380050"/>
            <a:ext cx="2466475" cy="1148414"/>
          </a:xfrm>
          <a:prstGeom prst="rect">
            <a:avLst/>
          </a:prstGeom>
          <a:solidFill>
            <a:schemeClr val="accent5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29" name="Text Placeholder 3"/>
          <p:cNvSpPr>
            <a:spLocks noGrp="1"/>
          </p:cNvSpPr>
          <p:nvPr>
            <p:ph type="body" sz="half" idx="28"/>
          </p:nvPr>
        </p:nvSpPr>
        <p:spPr>
          <a:xfrm>
            <a:off x="3327734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830" name="Text Placeholder 3"/>
          <p:cNvSpPr>
            <a:spLocks noGrp="1"/>
          </p:cNvSpPr>
          <p:nvPr>
            <p:ph type="body" sz="half" idx="29"/>
          </p:nvPr>
        </p:nvSpPr>
        <p:spPr>
          <a:xfrm>
            <a:off x="3327733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31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6005763" y="1132776"/>
            <a:ext cx="2466475" cy="114841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32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6005763" y="2380050"/>
            <a:ext cx="2466475" cy="1148414"/>
          </a:xfrm>
          <a:prstGeom prst="rect">
            <a:avLst/>
          </a:prstGeom>
          <a:solidFill>
            <a:schemeClr val="accent6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33" name="Text Placeholder 3"/>
          <p:cNvSpPr>
            <a:spLocks noGrp="1"/>
          </p:cNvSpPr>
          <p:nvPr>
            <p:ph type="body" sz="half" idx="30"/>
          </p:nvPr>
        </p:nvSpPr>
        <p:spPr>
          <a:xfrm>
            <a:off x="6005764" y="3977263"/>
            <a:ext cx="2470485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0834" name="Text Placeholder 3"/>
          <p:cNvSpPr>
            <a:spLocks noGrp="1"/>
          </p:cNvSpPr>
          <p:nvPr>
            <p:ph type="body" sz="half" idx="31"/>
          </p:nvPr>
        </p:nvSpPr>
        <p:spPr>
          <a:xfrm>
            <a:off x="6005763" y="3684275"/>
            <a:ext cx="247048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0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70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1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57725" y="1132776"/>
            <a:ext cx="3806120" cy="1148414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11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57725" y="2380050"/>
            <a:ext cx="3806120" cy="1148414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12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7726" y="3977263"/>
            <a:ext cx="3812308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713" name="Text Placeholder 3"/>
          <p:cNvSpPr>
            <a:spLocks noGrp="1"/>
          </p:cNvSpPr>
          <p:nvPr>
            <p:ph type="body" sz="half" idx="27"/>
          </p:nvPr>
        </p:nvSpPr>
        <p:spPr>
          <a:xfrm>
            <a:off x="657725" y="3684275"/>
            <a:ext cx="381230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14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4682763" y="1132776"/>
            <a:ext cx="3806120" cy="114841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1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4682763" y="2380050"/>
            <a:ext cx="3806120" cy="114841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16" name="Text Placeholder 3"/>
          <p:cNvSpPr>
            <a:spLocks noGrp="1"/>
          </p:cNvSpPr>
          <p:nvPr>
            <p:ph type="body" sz="half" idx="30"/>
          </p:nvPr>
        </p:nvSpPr>
        <p:spPr>
          <a:xfrm>
            <a:off x="4682764" y="3977263"/>
            <a:ext cx="3812308" cy="69761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717" name="Text Placeholder 3"/>
          <p:cNvSpPr>
            <a:spLocks noGrp="1"/>
          </p:cNvSpPr>
          <p:nvPr>
            <p:ph type="body" sz="half" idx="31"/>
          </p:nvPr>
        </p:nvSpPr>
        <p:spPr>
          <a:xfrm>
            <a:off x="4682763" y="3684275"/>
            <a:ext cx="381230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93" name="Round Same Side Corner Rectangle 1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594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82E3618-5E8A-4A4A-9498-868491B0100D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595" name="Rectangle 21"/>
          <p:cNvSpPr/>
          <p:nvPr userDrawn="1"/>
        </p:nvSpPr>
        <p:spPr>
          <a:xfrm>
            <a:off x="542925" y="1839913"/>
            <a:ext cx="1905000" cy="2760662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96" name="Rectangle 22"/>
          <p:cNvSpPr/>
          <p:nvPr userDrawn="1"/>
        </p:nvSpPr>
        <p:spPr>
          <a:xfrm>
            <a:off x="2590800" y="1839913"/>
            <a:ext cx="1905000" cy="2760662"/>
          </a:xfrm>
          <a:prstGeom prst="rect">
            <a:avLst/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97" name="Rectangle 23"/>
          <p:cNvSpPr/>
          <p:nvPr userDrawn="1"/>
        </p:nvSpPr>
        <p:spPr>
          <a:xfrm>
            <a:off x="4648200" y="1839913"/>
            <a:ext cx="1905000" cy="2760662"/>
          </a:xfrm>
          <a:prstGeom prst="rect">
            <a:avLst/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98" name="Rectangle 24"/>
          <p:cNvSpPr/>
          <p:nvPr userDrawn="1"/>
        </p:nvSpPr>
        <p:spPr>
          <a:xfrm>
            <a:off x="6711950" y="1839913"/>
            <a:ext cx="1905000" cy="2760662"/>
          </a:xfrm>
          <a:prstGeom prst="rect">
            <a:avLst/>
          </a:prstGeom>
          <a:solidFill>
            <a:schemeClr val="accent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77" name="Group 12"/>
          <p:cNvGrpSpPr/>
          <p:nvPr userDrawn="1"/>
        </p:nvGrpSpPr>
        <p:grpSpPr bwMode="auto">
          <a:xfrm>
            <a:off x="542925" y="1436688"/>
            <a:ext cx="1905000" cy="403225"/>
            <a:chOff x="609600" y="1276350"/>
            <a:chExt cx="1905000" cy="403331"/>
          </a:xfrm>
        </p:grpSpPr>
        <p:sp>
          <p:nvSpPr>
            <p:cNvPr id="1051599" name="Rectangle 26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1600" name="Isosceles Triangle 28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678" name="Group 20"/>
          <p:cNvGrpSpPr/>
          <p:nvPr userDrawn="1"/>
        </p:nvGrpSpPr>
        <p:grpSpPr bwMode="auto">
          <a:xfrm>
            <a:off x="2590800" y="1436688"/>
            <a:ext cx="1905000" cy="403225"/>
            <a:chOff x="609600" y="1276350"/>
            <a:chExt cx="1905000" cy="403331"/>
          </a:xfrm>
        </p:grpSpPr>
        <p:sp>
          <p:nvSpPr>
            <p:cNvPr id="1051601" name="Rectangle 32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1602" name="Isosceles Triangle 33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679" name="Group 34"/>
          <p:cNvGrpSpPr/>
          <p:nvPr userDrawn="1"/>
        </p:nvGrpSpPr>
        <p:grpSpPr bwMode="auto">
          <a:xfrm>
            <a:off x="4648200" y="1436688"/>
            <a:ext cx="1905000" cy="403225"/>
            <a:chOff x="609600" y="1276350"/>
            <a:chExt cx="1905000" cy="403331"/>
          </a:xfrm>
        </p:grpSpPr>
        <p:sp>
          <p:nvSpPr>
            <p:cNvPr id="1051603" name="Rectangle 35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1604" name="Isosceles Triangle 39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grpSp>
        <p:nvGrpSpPr>
          <p:cNvPr id="680" name="Group 39"/>
          <p:cNvGrpSpPr/>
          <p:nvPr userDrawn="1"/>
        </p:nvGrpSpPr>
        <p:grpSpPr bwMode="auto">
          <a:xfrm>
            <a:off x="6711950" y="1436688"/>
            <a:ext cx="1905000" cy="403225"/>
            <a:chOff x="609600" y="1276350"/>
            <a:chExt cx="1905000" cy="403331"/>
          </a:xfrm>
        </p:grpSpPr>
        <p:sp>
          <p:nvSpPr>
            <p:cNvPr id="1051605" name="Rectangle 41"/>
            <p:cNvSpPr/>
            <p:nvPr userDrawn="1"/>
          </p:nvSpPr>
          <p:spPr>
            <a:xfrm>
              <a:off x="609600" y="1276350"/>
              <a:ext cx="1905000" cy="3048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400" b="1" dirty="0"/>
            </a:p>
          </p:txBody>
        </p:sp>
        <p:sp>
          <p:nvSpPr>
            <p:cNvPr id="1051606" name="Isosceles Triangle 42"/>
            <p:cNvSpPr/>
            <p:nvPr userDrawn="1"/>
          </p:nvSpPr>
          <p:spPr>
            <a:xfrm rot="10800000">
              <a:off x="1447800" y="1581230"/>
              <a:ext cx="228600" cy="9845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160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9144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08" name="Text Placeholder 3"/>
          <p:cNvSpPr>
            <a:spLocks noGrp="1"/>
          </p:cNvSpPr>
          <p:nvPr>
            <p:ph type="body" sz="half" idx="16"/>
          </p:nvPr>
        </p:nvSpPr>
        <p:spPr>
          <a:xfrm>
            <a:off x="638175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09" name="Text Placeholder 3"/>
          <p:cNvSpPr>
            <a:spLocks noGrp="1"/>
          </p:cNvSpPr>
          <p:nvPr>
            <p:ph type="body" sz="half" idx="17"/>
          </p:nvPr>
        </p:nvSpPr>
        <p:spPr>
          <a:xfrm>
            <a:off x="638175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61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9718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11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86050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12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86050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613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0292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14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43450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15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43450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616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7086600" y="1962150"/>
            <a:ext cx="1143000" cy="11430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5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17" name="Text Placeholder 3"/>
          <p:cNvSpPr>
            <a:spLocks noGrp="1"/>
          </p:cNvSpPr>
          <p:nvPr>
            <p:ph type="body" sz="half" idx="25"/>
          </p:nvPr>
        </p:nvSpPr>
        <p:spPr>
          <a:xfrm>
            <a:off x="6807176" y="3267489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18" name="Text Placeholder 3"/>
          <p:cNvSpPr>
            <a:spLocks noGrp="1"/>
          </p:cNvSpPr>
          <p:nvPr>
            <p:ph type="body" sz="half" idx="26"/>
          </p:nvPr>
        </p:nvSpPr>
        <p:spPr>
          <a:xfrm>
            <a:off x="6807176" y="3565307"/>
            <a:ext cx="1714501" cy="84417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61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62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21" name="Text Placeholder 3"/>
          <p:cNvSpPr>
            <a:spLocks noGrp="1"/>
          </p:cNvSpPr>
          <p:nvPr>
            <p:ph type="body" sz="half" idx="27"/>
          </p:nvPr>
        </p:nvSpPr>
        <p:spPr>
          <a:xfrm>
            <a:off x="638175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22" name="Text Placeholder 3"/>
          <p:cNvSpPr>
            <a:spLocks noGrp="1"/>
          </p:cNvSpPr>
          <p:nvPr>
            <p:ph type="body" sz="half" idx="28"/>
          </p:nvPr>
        </p:nvSpPr>
        <p:spPr>
          <a:xfrm>
            <a:off x="2686050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23" name="Text Placeholder 3"/>
          <p:cNvSpPr>
            <a:spLocks noGrp="1"/>
          </p:cNvSpPr>
          <p:nvPr>
            <p:ph type="body" sz="half" idx="29"/>
          </p:nvPr>
        </p:nvSpPr>
        <p:spPr>
          <a:xfrm>
            <a:off x="4743450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24" name="Text Placeholder 3"/>
          <p:cNvSpPr>
            <a:spLocks noGrp="1"/>
          </p:cNvSpPr>
          <p:nvPr>
            <p:ph type="body" sz="half" idx="30"/>
          </p:nvPr>
        </p:nvSpPr>
        <p:spPr>
          <a:xfrm>
            <a:off x="6807176" y="1439087"/>
            <a:ext cx="1714500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1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51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51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51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595" grpId="0" animBg="1"/>
      <p:bldP spid="1051596" grpId="0" animBg="1"/>
      <p:bldP spid="1051597" grpId="0" animBg="1"/>
      <p:bldP spid="1051598" grpId="0" animBg="1"/>
    </p:bldLst>
  </p:timing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6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27" name="Round Same Side Corner Rectangle 1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62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550121D-DA46-463E-90D5-9A8D9766E0AF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629" name="Oval 13"/>
          <p:cNvSpPr/>
          <p:nvPr userDrawn="1"/>
        </p:nvSpPr>
        <p:spPr>
          <a:xfrm>
            <a:off x="2733675" y="165735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630" name="Freeform 104"/>
          <p:cNvSpPr>
            <a:spLocks noEditPoints="1"/>
          </p:cNvSpPr>
          <p:nvPr userDrawn="1"/>
        </p:nvSpPr>
        <p:spPr bwMode="auto">
          <a:xfrm>
            <a:off x="1624013" y="3184525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631" name="Freeform 154"/>
          <p:cNvSpPr/>
          <p:nvPr userDrawn="1"/>
        </p:nvSpPr>
        <p:spPr bwMode="auto">
          <a:xfrm>
            <a:off x="1897063" y="3203575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632" name="Freeform 188"/>
          <p:cNvSpPr/>
          <p:nvPr userDrawn="1"/>
        </p:nvSpPr>
        <p:spPr bwMode="auto">
          <a:xfrm>
            <a:off x="2163763" y="3190875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633" name="Freeform 65"/>
          <p:cNvSpPr>
            <a:spLocks noEditPoints="1"/>
          </p:cNvSpPr>
          <p:nvPr userDrawn="1"/>
        </p:nvSpPr>
        <p:spPr bwMode="auto">
          <a:xfrm>
            <a:off x="2432050" y="3181350"/>
            <a:ext cx="206375" cy="217488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634" name="Oval 18"/>
          <p:cNvSpPr/>
          <p:nvPr userDrawn="1"/>
        </p:nvSpPr>
        <p:spPr>
          <a:xfrm>
            <a:off x="4579938" y="165735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635" name="Freeform 104"/>
          <p:cNvSpPr>
            <a:spLocks noEditPoints="1"/>
          </p:cNvSpPr>
          <p:nvPr userDrawn="1"/>
        </p:nvSpPr>
        <p:spPr bwMode="auto">
          <a:xfrm>
            <a:off x="6416675" y="3184525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636" name="Freeform 154"/>
          <p:cNvSpPr/>
          <p:nvPr userDrawn="1"/>
        </p:nvSpPr>
        <p:spPr bwMode="auto">
          <a:xfrm>
            <a:off x="6689725" y="3203575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0637" name="Freeform 188"/>
          <p:cNvSpPr/>
          <p:nvPr userDrawn="1"/>
        </p:nvSpPr>
        <p:spPr bwMode="auto">
          <a:xfrm>
            <a:off x="6956425" y="3190875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0638" name="Freeform 65"/>
          <p:cNvSpPr>
            <a:spLocks noEditPoints="1"/>
          </p:cNvSpPr>
          <p:nvPr userDrawn="1"/>
        </p:nvSpPr>
        <p:spPr bwMode="auto">
          <a:xfrm>
            <a:off x="7224713" y="3181350"/>
            <a:ext cx="206375" cy="217488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cxnSp>
        <p:nvCxnSpPr>
          <p:cNvPr id="3145816" name="Straight Connector 26"/>
          <p:cNvCxnSpPr>
            <a:cxnSpLocks/>
          </p:cNvCxnSpPr>
          <p:nvPr userDrawn="1"/>
        </p:nvCxnSpPr>
        <p:spPr>
          <a:xfrm rot="10800000">
            <a:off x="1758950" y="1389063"/>
            <a:ext cx="2546350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17" name="Straight Connector 27"/>
          <p:cNvCxnSpPr>
            <a:cxnSpLocks/>
          </p:cNvCxnSpPr>
          <p:nvPr userDrawn="1"/>
        </p:nvCxnSpPr>
        <p:spPr>
          <a:xfrm rot="10800000">
            <a:off x="4838700" y="1390650"/>
            <a:ext cx="2536825" cy="31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2" name="Group 28"/>
          <p:cNvGrpSpPr/>
          <p:nvPr userDrawn="1"/>
        </p:nvGrpSpPr>
        <p:grpSpPr bwMode="auto">
          <a:xfrm>
            <a:off x="4305300" y="1123950"/>
            <a:ext cx="533400" cy="533400"/>
            <a:chOff x="4305300" y="1123950"/>
            <a:chExt cx="533400" cy="533400"/>
          </a:xfrm>
        </p:grpSpPr>
        <p:sp>
          <p:nvSpPr>
            <p:cNvPr id="1050639" name="Freeform 109"/>
            <p:cNvSpPr>
              <a:spLocks noEditPoints="1"/>
            </p:cNvSpPr>
            <p:nvPr userDrawn="1"/>
          </p:nvSpPr>
          <p:spPr bwMode="auto">
            <a:xfrm>
              <a:off x="4427538" y="1187450"/>
              <a:ext cx="288925" cy="32543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640" name="Oval 31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064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64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643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812380" y="173591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44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1000" y="1823852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645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1000" y="2409826"/>
            <a:ext cx="2248039" cy="6953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646" name="Text Placeholder 3"/>
          <p:cNvSpPr>
            <a:spLocks noGrp="1"/>
          </p:cNvSpPr>
          <p:nvPr>
            <p:ph type="body" sz="half" idx="30"/>
          </p:nvPr>
        </p:nvSpPr>
        <p:spPr>
          <a:xfrm>
            <a:off x="381000" y="2116839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647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657725" y="173591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48" name="Text Placeholder 3"/>
          <p:cNvSpPr>
            <a:spLocks noGrp="1"/>
          </p:cNvSpPr>
          <p:nvPr>
            <p:ph type="body" sz="half" idx="32"/>
          </p:nvPr>
        </p:nvSpPr>
        <p:spPr>
          <a:xfrm>
            <a:off x="6410325" y="1823852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649" name="Text Placeholder 3"/>
          <p:cNvSpPr>
            <a:spLocks noGrp="1"/>
          </p:cNvSpPr>
          <p:nvPr>
            <p:ph type="body" sz="half" idx="33"/>
          </p:nvPr>
        </p:nvSpPr>
        <p:spPr>
          <a:xfrm>
            <a:off x="6410325" y="2409826"/>
            <a:ext cx="2352675" cy="6953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650" name="Text Placeholder 3"/>
          <p:cNvSpPr>
            <a:spLocks noGrp="1"/>
          </p:cNvSpPr>
          <p:nvPr>
            <p:ph type="body" sz="half" idx="34"/>
          </p:nvPr>
        </p:nvSpPr>
        <p:spPr>
          <a:xfrm>
            <a:off x="6410325" y="2116839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45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45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06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06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0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06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06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0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06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06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0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06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06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0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06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06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0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06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06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0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06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06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0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06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06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0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506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06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50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06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06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0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629" grpId="0" animBg="1"/>
      <p:bldP spid="1050630" grpId="0" animBg="1"/>
      <p:bldP spid="1050631" grpId="0" animBg="1"/>
      <p:bldP spid="1050634" grpId="0" animBg="1"/>
      <p:bldP spid="1050635" grpId="0" animBg="1"/>
      <p:bldP spid="1050636" grpId="0" animBg="1"/>
    </p:bldLst>
  </p:timing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628" name="Round Same Side Corner Rectangle 1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62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7542A44-18B3-4CC9-84AA-DB1F652EF26C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630" name="Oval 21"/>
          <p:cNvSpPr/>
          <p:nvPr userDrawn="1"/>
        </p:nvSpPr>
        <p:spPr>
          <a:xfrm>
            <a:off x="2795588" y="1446213"/>
            <a:ext cx="1590675" cy="15890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631" name="Freeform 104"/>
          <p:cNvSpPr>
            <a:spLocks noEditPoints="1"/>
          </p:cNvSpPr>
          <p:nvPr userDrawn="1"/>
        </p:nvSpPr>
        <p:spPr bwMode="auto">
          <a:xfrm>
            <a:off x="1624013" y="2738438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632" name="Freeform 154"/>
          <p:cNvSpPr/>
          <p:nvPr userDrawn="1"/>
        </p:nvSpPr>
        <p:spPr bwMode="auto">
          <a:xfrm>
            <a:off x="1897063" y="2757488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633" name="Freeform 188"/>
          <p:cNvSpPr/>
          <p:nvPr userDrawn="1"/>
        </p:nvSpPr>
        <p:spPr bwMode="auto">
          <a:xfrm>
            <a:off x="2163763" y="2744788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634" name="Freeform 65"/>
          <p:cNvSpPr>
            <a:spLocks noEditPoints="1"/>
          </p:cNvSpPr>
          <p:nvPr userDrawn="1"/>
        </p:nvSpPr>
        <p:spPr bwMode="auto">
          <a:xfrm>
            <a:off x="2432050" y="2735263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635" name="Oval 30"/>
          <p:cNvSpPr/>
          <p:nvPr userDrawn="1"/>
        </p:nvSpPr>
        <p:spPr>
          <a:xfrm>
            <a:off x="4641850" y="1446213"/>
            <a:ext cx="1589088" cy="15890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636" name="Freeform 104"/>
          <p:cNvSpPr>
            <a:spLocks noEditPoints="1"/>
          </p:cNvSpPr>
          <p:nvPr userDrawn="1"/>
        </p:nvSpPr>
        <p:spPr bwMode="auto">
          <a:xfrm>
            <a:off x="6416675" y="2738438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637" name="Freeform 154"/>
          <p:cNvSpPr/>
          <p:nvPr userDrawn="1"/>
        </p:nvSpPr>
        <p:spPr bwMode="auto">
          <a:xfrm>
            <a:off x="6689725" y="2757488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638" name="Freeform 188"/>
          <p:cNvSpPr/>
          <p:nvPr userDrawn="1"/>
        </p:nvSpPr>
        <p:spPr bwMode="auto">
          <a:xfrm>
            <a:off x="6956425" y="2744788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639" name="Freeform 65"/>
          <p:cNvSpPr>
            <a:spLocks noEditPoints="1"/>
          </p:cNvSpPr>
          <p:nvPr userDrawn="1"/>
        </p:nvSpPr>
        <p:spPr bwMode="auto">
          <a:xfrm>
            <a:off x="7224713" y="2735263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cxnSp>
        <p:nvCxnSpPr>
          <p:cNvPr id="3145864" name="Straight Connector 43"/>
          <p:cNvCxnSpPr>
            <a:cxnSpLocks/>
          </p:cNvCxnSpPr>
          <p:nvPr userDrawn="1"/>
        </p:nvCxnSpPr>
        <p:spPr>
          <a:xfrm rot="10800000">
            <a:off x="1758950" y="1228725"/>
            <a:ext cx="2546350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65" name="Straight Connector 44"/>
          <p:cNvCxnSpPr>
            <a:cxnSpLocks/>
          </p:cNvCxnSpPr>
          <p:nvPr userDrawn="1"/>
        </p:nvCxnSpPr>
        <p:spPr>
          <a:xfrm rot="10800000">
            <a:off x="4838700" y="1228725"/>
            <a:ext cx="2536825" cy="3175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3" name="Group 62"/>
          <p:cNvGrpSpPr/>
          <p:nvPr userDrawn="1"/>
        </p:nvGrpSpPr>
        <p:grpSpPr bwMode="auto">
          <a:xfrm>
            <a:off x="4305300" y="962025"/>
            <a:ext cx="533400" cy="533400"/>
            <a:chOff x="4305300" y="1123950"/>
            <a:chExt cx="533400" cy="533400"/>
          </a:xfrm>
        </p:grpSpPr>
        <p:sp>
          <p:nvSpPr>
            <p:cNvPr id="1051640" name="Freeform 109"/>
            <p:cNvSpPr>
              <a:spLocks noEditPoints="1"/>
            </p:cNvSpPr>
            <p:nvPr userDrawn="1"/>
          </p:nvSpPr>
          <p:spPr bwMode="auto">
            <a:xfrm>
              <a:off x="4427538" y="1187450"/>
              <a:ext cx="288925" cy="32543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641" name="Oval 4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1642" name="Oval 51"/>
          <p:cNvSpPr/>
          <p:nvPr userDrawn="1"/>
        </p:nvSpPr>
        <p:spPr>
          <a:xfrm>
            <a:off x="2795588" y="3117850"/>
            <a:ext cx="1590675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643" name="Freeform 104"/>
          <p:cNvSpPr>
            <a:spLocks noEditPoints="1"/>
          </p:cNvSpPr>
          <p:nvPr userDrawn="1"/>
        </p:nvSpPr>
        <p:spPr bwMode="auto">
          <a:xfrm>
            <a:off x="1624013" y="4424363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644" name="Freeform 154"/>
          <p:cNvSpPr/>
          <p:nvPr userDrawn="1"/>
        </p:nvSpPr>
        <p:spPr bwMode="auto">
          <a:xfrm>
            <a:off x="1897063" y="4443413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645" name="Freeform 188"/>
          <p:cNvSpPr/>
          <p:nvPr userDrawn="1"/>
        </p:nvSpPr>
        <p:spPr bwMode="auto">
          <a:xfrm>
            <a:off x="2163763" y="4430713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646" name="Freeform 65"/>
          <p:cNvSpPr>
            <a:spLocks noEditPoints="1"/>
          </p:cNvSpPr>
          <p:nvPr userDrawn="1"/>
        </p:nvSpPr>
        <p:spPr bwMode="auto">
          <a:xfrm>
            <a:off x="2432050" y="4421188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647" name="Oval 59"/>
          <p:cNvSpPr/>
          <p:nvPr userDrawn="1"/>
        </p:nvSpPr>
        <p:spPr>
          <a:xfrm>
            <a:off x="4641850" y="311785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648" name="Freeform 104"/>
          <p:cNvSpPr>
            <a:spLocks noEditPoints="1"/>
          </p:cNvSpPr>
          <p:nvPr userDrawn="1"/>
        </p:nvSpPr>
        <p:spPr bwMode="auto">
          <a:xfrm>
            <a:off x="6416675" y="4424363"/>
            <a:ext cx="212725" cy="212725"/>
          </a:xfrm>
          <a:custGeom>
            <a:avLst/>
            <a:gdLst>
              <a:gd name="T0" fmla="*/ 729869768 w 62"/>
              <a:gd name="T1" fmla="*/ 600375140 h 62"/>
              <a:gd name="T2" fmla="*/ 600375140 w 62"/>
              <a:gd name="T3" fmla="*/ 729869768 h 62"/>
              <a:gd name="T4" fmla="*/ 141266555 w 62"/>
              <a:gd name="T5" fmla="*/ 729869768 h 62"/>
              <a:gd name="T6" fmla="*/ 0 w 62"/>
              <a:gd name="T7" fmla="*/ 600375140 h 62"/>
              <a:gd name="T8" fmla="*/ 0 w 62"/>
              <a:gd name="T9" fmla="*/ 141266555 h 62"/>
              <a:gd name="T10" fmla="*/ 141266555 w 62"/>
              <a:gd name="T11" fmla="*/ 0 h 62"/>
              <a:gd name="T12" fmla="*/ 600375140 w 62"/>
              <a:gd name="T13" fmla="*/ 0 h 62"/>
              <a:gd name="T14" fmla="*/ 729869768 w 62"/>
              <a:gd name="T15" fmla="*/ 141266555 h 62"/>
              <a:gd name="T16" fmla="*/ 729869768 w 62"/>
              <a:gd name="T17" fmla="*/ 600375140 h 62"/>
              <a:gd name="T18" fmla="*/ 176582336 w 62"/>
              <a:gd name="T19" fmla="*/ 129494628 h 62"/>
              <a:gd name="T20" fmla="*/ 105947343 w 62"/>
              <a:gd name="T21" fmla="*/ 188354263 h 62"/>
              <a:gd name="T22" fmla="*/ 176582336 w 62"/>
              <a:gd name="T23" fmla="*/ 235441971 h 62"/>
              <a:gd name="T24" fmla="*/ 176582336 w 62"/>
              <a:gd name="T25" fmla="*/ 235441971 h 62"/>
              <a:gd name="T26" fmla="*/ 235441971 w 62"/>
              <a:gd name="T27" fmla="*/ 188354263 h 62"/>
              <a:gd name="T28" fmla="*/ 176582336 w 62"/>
              <a:gd name="T29" fmla="*/ 129494628 h 62"/>
              <a:gd name="T30" fmla="*/ 223670044 w 62"/>
              <a:gd name="T31" fmla="*/ 612150498 h 62"/>
              <a:gd name="T32" fmla="*/ 223670044 w 62"/>
              <a:gd name="T33" fmla="*/ 282529679 h 62"/>
              <a:gd name="T34" fmla="*/ 117719270 w 62"/>
              <a:gd name="T35" fmla="*/ 282529679 h 62"/>
              <a:gd name="T36" fmla="*/ 117719270 w 62"/>
              <a:gd name="T37" fmla="*/ 612150498 h 62"/>
              <a:gd name="T38" fmla="*/ 223670044 w 62"/>
              <a:gd name="T39" fmla="*/ 612150498 h 62"/>
              <a:gd name="T40" fmla="*/ 623922425 w 62"/>
              <a:gd name="T41" fmla="*/ 612150498 h 62"/>
              <a:gd name="T42" fmla="*/ 623922425 w 62"/>
              <a:gd name="T43" fmla="*/ 423796235 h 62"/>
              <a:gd name="T44" fmla="*/ 494427797 w 62"/>
              <a:gd name="T45" fmla="*/ 282529679 h 62"/>
              <a:gd name="T46" fmla="*/ 400252381 w 62"/>
              <a:gd name="T47" fmla="*/ 329617388 h 62"/>
              <a:gd name="T48" fmla="*/ 400252381 w 62"/>
              <a:gd name="T49" fmla="*/ 329617388 h 62"/>
              <a:gd name="T50" fmla="*/ 400252381 w 62"/>
              <a:gd name="T51" fmla="*/ 282529679 h 62"/>
              <a:gd name="T52" fmla="*/ 282529679 w 62"/>
              <a:gd name="T53" fmla="*/ 282529679 h 62"/>
              <a:gd name="T54" fmla="*/ 282529679 w 62"/>
              <a:gd name="T55" fmla="*/ 612150498 h 62"/>
              <a:gd name="T56" fmla="*/ 400252381 w 62"/>
              <a:gd name="T57" fmla="*/ 612150498 h 62"/>
              <a:gd name="T58" fmla="*/ 400252381 w 62"/>
              <a:gd name="T59" fmla="*/ 435568162 h 62"/>
              <a:gd name="T60" fmla="*/ 400252381 w 62"/>
              <a:gd name="T61" fmla="*/ 400252381 h 62"/>
              <a:gd name="T62" fmla="*/ 459112016 w 62"/>
              <a:gd name="T63" fmla="*/ 364936600 h 62"/>
              <a:gd name="T64" fmla="*/ 506199724 w 62"/>
              <a:gd name="T65" fmla="*/ 435568162 h 62"/>
              <a:gd name="T66" fmla="*/ 506199724 w 62"/>
              <a:gd name="T67" fmla="*/ 612150498 h 62"/>
              <a:gd name="T68" fmla="*/ 623922425 w 62"/>
              <a:gd name="T69" fmla="*/ 612150498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649" name="Freeform 154"/>
          <p:cNvSpPr/>
          <p:nvPr userDrawn="1"/>
        </p:nvSpPr>
        <p:spPr bwMode="auto">
          <a:xfrm>
            <a:off x="6689725" y="4443413"/>
            <a:ext cx="219075" cy="174625"/>
          </a:xfrm>
          <a:custGeom>
            <a:avLst/>
            <a:gdLst>
              <a:gd name="T0" fmla="*/ 667884368 w 64"/>
              <a:gd name="T1" fmla="*/ 140686118 h 51"/>
              <a:gd name="T2" fmla="*/ 667884368 w 64"/>
              <a:gd name="T3" fmla="*/ 164133804 h 51"/>
              <a:gd name="T4" fmla="*/ 234345212 w 64"/>
              <a:gd name="T5" fmla="*/ 597919424 h 51"/>
              <a:gd name="T6" fmla="*/ 0 w 64"/>
              <a:gd name="T7" fmla="*/ 527576365 h 51"/>
              <a:gd name="T8" fmla="*/ 35151268 w 64"/>
              <a:gd name="T9" fmla="*/ 527576365 h 51"/>
              <a:gd name="T10" fmla="*/ 222628123 w 64"/>
              <a:gd name="T11" fmla="*/ 468957150 h 51"/>
              <a:gd name="T12" fmla="*/ 82019626 w 64"/>
              <a:gd name="T13" fmla="*/ 363442561 h 51"/>
              <a:gd name="T14" fmla="*/ 117170895 w 64"/>
              <a:gd name="T15" fmla="*/ 363442561 h 51"/>
              <a:gd name="T16" fmla="*/ 152325586 w 64"/>
              <a:gd name="T17" fmla="*/ 363442561 h 51"/>
              <a:gd name="T18" fmla="*/ 35151268 w 64"/>
              <a:gd name="T19" fmla="*/ 211029176 h 51"/>
              <a:gd name="T20" fmla="*/ 35151268 w 64"/>
              <a:gd name="T21" fmla="*/ 211029176 h 51"/>
              <a:gd name="T22" fmla="*/ 105453805 w 64"/>
              <a:gd name="T23" fmla="*/ 222753020 h 51"/>
              <a:gd name="T24" fmla="*/ 35151268 w 64"/>
              <a:gd name="T25" fmla="*/ 105514588 h 51"/>
              <a:gd name="T26" fmla="*/ 58585447 w 64"/>
              <a:gd name="T27" fmla="*/ 23447686 h 51"/>
              <a:gd name="T28" fmla="*/ 363233196 w 64"/>
              <a:gd name="T29" fmla="*/ 187581490 h 51"/>
              <a:gd name="T30" fmla="*/ 363233196 w 64"/>
              <a:gd name="T31" fmla="*/ 152409961 h 51"/>
              <a:gd name="T32" fmla="*/ 515558782 w 64"/>
              <a:gd name="T33" fmla="*/ 0 h 51"/>
              <a:gd name="T34" fmla="*/ 632733100 w 64"/>
              <a:gd name="T35" fmla="*/ 46895373 h 51"/>
              <a:gd name="T36" fmla="*/ 726469815 w 64"/>
              <a:gd name="T37" fmla="*/ 11723843 h 51"/>
              <a:gd name="T38" fmla="*/ 656167279 w 64"/>
              <a:gd name="T39" fmla="*/ 93790745 h 51"/>
              <a:gd name="T40" fmla="*/ 749903994 w 64"/>
              <a:gd name="T41" fmla="*/ 70343059 h 51"/>
              <a:gd name="T42" fmla="*/ 667884368 w 64"/>
              <a:gd name="T43" fmla="*/ 14068611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650" name="Freeform 188"/>
          <p:cNvSpPr/>
          <p:nvPr userDrawn="1"/>
        </p:nvSpPr>
        <p:spPr bwMode="auto">
          <a:xfrm>
            <a:off x="6956425" y="4430713"/>
            <a:ext cx="203200" cy="200025"/>
          </a:xfrm>
          <a:custGeom>
            <a:avLst/>
            <a:gdLst/>
            <a:ahLst/>
            <a:cxnLst>
              <a:cxn ang="0">
                <a:pos x="48" y="58"/>
              </a:cxn>
              <a:cxn ang="0">
                <a:pos x="41" y="58"/>
              </a:cxn>
              <a:cxn ang="0">
                <a:pos x="41" y="35"/>
              </a:cxn>
              <a:cxn ang="0">
                <a:pos x="48" y="35"/>
              </a:cxn>
              <a:cxn ang="0">
                <a:pos x="49" y="26"/>
              </a:cxn>
              <a:cxn ang="0">
                <a:pos x="41" y="26"/>
              </a:cxn>
              <a:cxn ang="0">
                <a:pos x="41" y="21"/>
              </a:cxn>
              <a:cxn ang="0">
                <a:pos x="45" y="17"/>
              </a:cxn>
              <a:cxn ang="0">
                <a:pos x="50" y="17"/>
              </a:cxn>
              <a:cxn ang="0">
                <a:pos x="50" y="9"/>
              </a:cxn>
              <a:cxn ang="0">
                <a:pos x="43" y="8"/>
              </a:cxn>
              <a:cxn ang="0">
                <a:pos x="32" y="20"/>
              </a:cxn>
              <a:cxn ang="0">
                <a:pos x="32" y="26"/>
              </a:cxn>
              <a:cxn ang="0">
                <a:pos x="24" y="26"/>
              </a:cxn>
              <a:cxn ang="0">
                <a:pos x="24" y="35"/>
              </a:cxn>
              <a:cxn ang="0">
                <a:pos x="32" y="35"/>
              </a:cxn>
              <a:cxn ang="0">
                <a:pos x="32" y="58"/>
              </a:cxn>
              <a:cxn ang="0">
                <a:pos x="11" y="58"/>
              </a:cxn>
              <a:cxn ang="0">
                <a:pos x="0" y="47"/>
              </a:cxn>
              <a:cxn ang="0">
                <a:pos x="0" y="10"/>
              </a:cxn>
              <a:cxn ang="0">
                <a:pos x="11" y="0"/>
              </a:cxn>
              <a:cxn ang="0">
                <a:pos x="48" y="0"/>
              </a:cxn>
              <a:cxn ang="0">
                <a:pos x="59" y="10"/>
              </a:cxn>
              <a:cxn ang="0">
                <a:pos x="59" y="47"/>
              </a:cxn>
              <a:cxn ang="0">
                <a:pos x="48" y="58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accent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651" name="Freeform 65"/>
          <p:cNvSpPr>
            <a:spLocks noEditPoints="1"/>
          </p:cNvSpPr>
          <p:nvPr userDrawn="1"/>
        </p:nvSpPr>
        <p:spPr bwMode="auto">
          <a:xfrm>
            <a:off x="7224713" y="4421188"/>
            <a:ext cx="206375" cy="217487"/>
          </a:xfrm>
          <a:custGeom>
            <a:avLst/>
            <a:gdLst/>
            <a:ahLst/>
            <a:cxnLst>
              <a:cxn ang="0">
                <a:pos x="38" y="47"/>
              </a:cxn>
              <a:cxn ang="0">
                <a:pos x="36" y="54"/>
              </a:cxn>
              <a:cxn ang="0">
                <a:pos x="17" y="63"/>
              </a:cxn>
              <a:cxn ang="0">
                <a:pos x="1" y="56"/>
              </a:cxn>
              <a:cxn ang="0">
                <a:pos x="0" y="51"/>
              </a:cxn>
              <a:cxn ang="0">
                <a:pos x="6" y="41"/>
              </a:cxn>
              <a:cxn ang="0">
                <a:pos x="21" y="37"/>
              </a:cxn>
              <a:cxn ang="0">
                <a:pos x="19" y="32"/>
              </a:cxn>
              <a:cxn ang="0">
                <a:pos x="20" y="28"/>
              </a:cxn>
              <a:cxn ang="0">
                <a:pos x="17" y="29"/>
              </a:cxn>
              <a:cxn ang="0">
                <a:pos x="4" y="16"/>
              </a:cxn>
              <a:cxn ang="0">
                <a:pos x="9" y="5"/>
              </a:cxn>
              <a:cxn ang="0">
                <a:pos x="24" y="0"/>
              </a:cxn>
              <a:cxn ang="0">
                <a:pos x="40" y="0"/>
              </a:cxn>
              <a:cxn ang="0">
                <a:pos x="35" y="3"/>
              </a:cxn>
              <a:cxn ang="0">
                <a:pos x="30" y="3"/>
              </a:cxn>
              <a:cxn ang="0">
                <a:pos x="35" y="14"/>
              </a:cxn>
              <a:cxn ang="0">
                <a:pos x="26" y="30"/>
              </a:cxn>
              <a:cxn ang="0">
                <a:pos x="38" y="47"/>
              </a:cxn>
              <a:cxn ang="0">
                <a:pos x="33" y="51"/>
              </a:cxn>
              <a:cxn ang="0">
                <a:pos x="24" y="40"/>
              </a:cxn>
              <a:cxn ang="0">
                <a:pos x="22" y="40"/>
              </a:cxn>
              <a:cxn ang="0">
                <a:pos x="7" y="49"/>
              </a:cxn>
              <a:cxn ang="0">
                <a:pos x="21" y="59"/>
              </a:cxn>
              <a:cxn ang="0">
                <a:pos x="33" y="51"/>
              </a:cxn>
              <a:cxn ang="0">
                <a:pos x="26" y="24"/>
              </a:cxn>
              <a:cxn ang="0">
                <a:pos x="28" y="18"/>
              </a:cxn>
              <a:cxn ang="0">
                <a:pos x="18" y="3"/>
              </a:cxn>
              <a:cxn ang="0">
                <a:pos x="13" y="6"/>
              </a:cxn>
              <a:cxn ang="0">
                <a:pos x="11" y="12"/>
              </a:cxn>
              <a:cxn ang="0">
                <a:pos x="21" y="26"/>
              </a:cxn>
              <a:cxn ang="0">
                <a:pos x="26" y="24"/>
              </a:cxn>
              <a:cxn ang="0">
                <a:pos x="60" y="26"/>
              </a:cxn>
              <a:cxn ang="0">
                <a:pos x="60" y="30"/>
              </a:cxn>
              <a:cxn ang="0">
                <a:pos x="52" y="30"/>
              </a:cxn>
              <a:cxn ang="0">
                <a:pos x="52" y="39"/>
              </a:cxn>
              <a:cxn ang="0">
                <a:pos x="48" y="39"/>
              </a:cxn>
              <a:cxn ang="0">
                <a:pos x="48" y="30"/>
              </a:cxn>
              <a:cxn ang="0">
                <a:pos x="40" y="30"/>
              </a:cxn>
              <a:cxn ang="0">
                <a:pos x="40" y="26"/>
              </a:cxn>
              <a:cxn ang="0">
                <a:pos x="48" y="26"/>
              </a:cxn>
              <a:cxn ang="0">
                <a:pos x="48" y="18"/>
              </a:cxn>
              <a:cxn ang="0">
                <a:pos x="52" y="18"/>
              </a:cxn>
              <a:cxn ang="0">
                <a:pos x="52" y="26"/>
              </a:cxn>
              <a:cxn ang="0">
                <a:pos x="60" y="26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accent4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5165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65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54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869065" y="1518611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55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1000" y="1549862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56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1000" y="2135836"/>
            <a:ext cx="2248039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657" name="Text Placeholder 3"/>
          <p:cNvSpPr>
            <a:spLocks noGrp="1"/>
          </p:cNvSpPr>
          <p:nvPr>
            <p:ph type="body" sz="half" idx="30"/>
          </p:nvPr>
        </p:nvSpPr>
        <p:spPr>
          <a:xfrm>
            <a:off x="381000" y="1842849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58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714410" y="1518611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59" name="Text Placeholder 3"/>
          <p:cNvSpPr>
            <a:spLocks noGrp="1"/>
          </p:cNvSpPr>
          <p:nvPr>
            <p:ph type="body" sz="half" idx="32"/>
          </p:nvPr>
        </p:nvSpPr>
        <p:spPr>
          <a:xfrm>
            <a:off x="6410325" y="1549862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60" name="Text Placeholder 3"/>
          <p:cNvSpPr>
            <a:spLocks noGrp="1"/>
          </p:cNvSpPr>
          <p:nvPr>
            <p:ph type="body" sz="half" idx="33"/>
          </p:nvPr>
        </p:nvSpPr>
        <p:spPr>
          <a:xfrm>
            <a:off x="6410325" y="2135836"/>
            <a:ext cx="2352675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661" name="Text Placeholder 3"/>
          <p:cNvSpPr>
            <a:spLocks noGrp="1"/>
          </p:cNvSpPr>
          <p:nvPr>
            <p:ph type="body" sz="half" idx="34"/>
          </p:nvPr>
        </p:nvSpPr>
        <p:spPr>
          <a:xfrm>
            <a:off x="6410325" y="1842849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62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69065" y="3190257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63" name="Text Placeholder 3"/>
          <p:cNvSpPr>
            <a:spLocks noGrp="1"/>
          </p:cNvSpPr>
          <p:nvPr>
            <p:ph type="body" sz="half" idx="36"/>
          </p:nvPr>
        </p:nvSpPr>
        <p:spPr>
          <a:xfrm>
            <a:off x="381000" y="3221508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64" name="Text Placeholder 3"/>
          <p:cNvSpPr>
            <a:spLocks noGrp="1"/>
          </p:cNvSpPr>
          <p:nvPr>
            <p:ph type="body" sz="half" idx="37"/>
          </p:nvPr>
        </p:nvSpPr>
        <p:spPr>
          <a:xfrm>
            <a:off x="381000" y="3807482"/>
            <a:ext cx="2248039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665" name="Text Placeholder 3"/>
          <p:cNvSpPr>
            <a:spLocks noGrp="1"/>
          </p:cNvSpPr>
          <p:nvPr>
            <p:ph type="body" sz="half" idx="38"/>
          </p:nvPr>
        </p:nvSpPr>
        <p:spPr>
          <a:xfrm>
            <a:off x="381000" y="3514495"/>
            <a:ext cx="224803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66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714410" y="3190257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667" name="Text Placeholder 3"/>
          <p:cNvSpPr>
            <a:spLocks noGrp="1"/>
          </p:cNvSpPr>
          <p:nvPr>
            <p:ph type="body" sz="half" idx="40"/>
          </p:nvPr>
        </p:nvSpPr>
        <p:spPr>
          <a:xfrm>
            <a:off x="6410325" y="3221508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668" name="Text Placeholder 3"/>
          <p:cNvSpPr>
            <a:spLocks noGrp="1"/>
          </p:cNvSpPr>
          <p:nvPr>
            <p:ph type="body" sz="half" idx="41"/>
          </p:nvPr>
        </p:nvSpPr>
        <p:spPr>
          <a:xfrm>
            <a:off x="6410325" y="3807482"/>
            <a:ext cx="2352675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669" name="Text Placeholder 3"/>
          <p:cNvSpPr>
            <a:spLocks noGrp="1"/>
          </p:cNvSpPr>
          <p:nvPr>
            <p:ph type="body" sz="half" idx="42"/>
          </p:nvPr>
        </p:nvSpPr>
        <p:spPr>
          <a:xfrm>
            <a:off x="6410325" y="3514495"/>
            <a:ext cx="2352674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145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45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16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16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1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16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16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1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16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16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1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16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16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1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16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16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51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16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16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1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16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16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1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16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16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1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0516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16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51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16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16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1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500"/>
                            </p:stCondLst>
                            <p:childTnLst>
                              <p:par>
                                <p:cTn id="7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0516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516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51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000"/>
                            </p:stCondLst>
                            <p:childTnLst>
                              <p:par>
                                <p:cTn id="7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16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16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1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10516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516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051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0516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516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51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0516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10516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51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3500"/>
                            </p:stCondLst>
                            <p:childTnLst>
                              <p:par>
                                <p:cTn id="9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10516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0516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51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4000"/>
                            </p:stCondLst>
                            <p:childTnLst>
                              <p:par>
                                <p:cTn id="104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10516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10516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051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10516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0516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51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10516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10516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051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10516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10516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051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630" grpId="0" animBg="1"/>
      <p:bldP spid="1051631" grpId="0" animBg="1"/>
      <p:bldP spid="1051632" grpId="0" animBg="1"/>
      <p:bldP spid="1051635" grpId="0" animBg="1"/>
      <p:bldP spid="1051636" grpId="0" animBg="1"/>
      <p:bldP spid="1051637" grpId="0" animBg="1"/>
      <p:bldP spid="1051642" grpId="0" animBg="1"/>
      <p:bldP spid="1051643" grpId="0" animBg="1"/>
      <p:bldP spid="1051644" grpId="0" animBg="1"/>
      <p:bldP spid="1051647" grpId="0" animBg="1"/>
      <p:bldP spid="1051648" grpId="0" animBg="1"/>
      <p:bldP spid="1051649" grpId="0" animBg="1"/>
    </p:bldLst>
  </p:timing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8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41" name="Round Same Side Corner Rectangle 2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042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CA0B27E-7F6B-4177-AC41-18BCD1895AF4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043" name="Oval 30"/>
          <p:cNvSpPr/>
          <p:nvPr userDrawn="1"/>
        </p:nvSpPr>
        <p:spPr>
          <a:xfrm>
            <a:off x="1022350" y="1392238"/>
            <a:ext cx="1049338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39" name="Straight Connector 31"/>
          <p:cNvCxnSpPr>
            <a:cxnSpLocks/>
          </p:cNvCxnSpPr>
          <p:nvPr userDrawn="1"/>
        </p:nvCxnSpPr>
        <p:spPr>
          <a:xfrm rot="10800000">
            <a:off x="4394200" y="1103313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40" name="Straight Connector 32"/>
          <p:cNvCxnSpPr>
            <a:cxnSpLocks/>
          </p:cNvCxnSpPr>
          <p:nvPr userDrawn="1"/>
        </p:nvCxnSpPr>
        <p:spPr>
          <a:xfrm rot="10800000">
            <a:off x="7373938" y="1104900"/>
            <a:ext cx="1587" cy="1588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3" name="Group 62"/>
          <p:cNvGrpSpPr/>
          <p:nvPr userDrawn="1"/>
        </p:nvGrpSpPr>
        <p:grpSpPr bwMode="auto">
          <a:xfrm>
            <a:off x="4395788" y="927100"/>
            <a:ext cx="352425" cy="352425"/>
            <a:chOff x="4305300" y="1123950"/>
            <a:chExt cx="533400" cy="533400"/>
          </a:xfrm>
        </p:grpSpPr>
        <p:sp>
          <p:nvSpPr>
            <p:cNvPr id="1051044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045" name="Oval 35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1046" name="Rounded Rectangle 36"/>
          <p:cNvSpPr/>
          <p:nvPr userDrawn="1"/>
        </p:nvSpPr>
        <p:spPr>
          <a:xfrm>
            <a:off x="752475" y="1303338"/>
            <a:ext cx="1589088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47" name="Oval 37"/>
          <p:cNvSpPr/>
          <p:nvPr userDrawn="1"/>
        </p:nvSpPr>
        <p:spPr>
          <a:xfrm>
            <a:off x="3009900" y="1392238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48" name="Rounded Rectangle 38"/>
          <p:cNvSpPr/>
          <p:nvPr userDrawn="1"/>
        </p:nvSpPr>
        <p:spPr>
          <a:xfrm>
            <a:off x="2740025" y="1303338"/>
            <a:ext cx="1590675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49" name="Oval 39"/>
          <p:cNvSpPr/>
          <p:nvPr userDrawn="1"/>
        </p:nvSpPr>
        <p:spPr>
          <a:xfrm>
            <a:off x="5043488" y="1392238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50" name="Rounded Rectangle 40"/>
          <p:cNvSpPr/>
          <p:nvPr userDrawn="1"/>
        </p:nvSpPr>
        <p:spPr>
          <a:xfrm>
            <a:off x="4775200" y="1303338"/>
            <a:ext cx="1589088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51" name="Oval 41"/>
          <p:cNvSpPr/>
          <p:nvPr userDrawn="1"/>
        </p:nvSpPr>
        <p:spPr>
          <a:xfrm>
            <a:off x="7069138" y="1392238"/>
            <a:ext cx="1049337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52" name="Rounded Rectangle 42"/>
          <p:cNvSpPr/>
          <p:nvPr userDrawn="1"/>
        </p:nvSpPr>
        <p:spPr>
          <a:xfrm>
            <a:off x="6799263" y="1303338"/>
            <a:ext cx="1589087" cy="1716087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53" name="Oval 43"/>
          <p:cNvSpPr/>
          <p:nvPr userDrawn="1"/>
        </p:nvSpPr>
        <p:spPr>
          <a:xfrm>
            <a:off x="1022350" y="3175000"/>
            <a:ext cx="1049338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54" name="Rounded Rectangle 44"/>
          <p:cNvSpPr/>
          <p:nvPr userDrawn="1"/>
        </p:nvSpPr>
        <p:spPr>
          <a:xfrm>
            <a:off x="752475" y="3086100"/>
            <a:ext cx="1589088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55" name="Oval 45"/>
          <p:cNvSpPr/>
          <p:nvPr userDrawn="1"/>
        </p:nvSpPr>
        <p:spPr>
          <a:xfrm>
            <a:off x="3009900" y="3175000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56" name="Rounded Rectangle 46"/>
          <p:cNvSpPr/>
          <p:nvPr userDrawn="1"/>
        </p:nvSpPr>
        <p:spPr>
          <a:xfrm>
            <a:off x="2740025" y="3086100"/>
            <a:ext cx="1590675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57" name="Oval 47"/>
          <p:cNvSpPr/>
          <p:nvPr userDrawn="1"/>
        </p:nvSpPr>
        <p:spPr>
          <a:xfrm>
            <a:off x="5043488" y="3175000"/>
            <a:ext cx="1050925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58" name="Rounded Rectangle 48"/>
          <p:cNvSpPr/>
          <p:nvPr userDrawn="1"/>
        </p:nvSpPr>
        <p:spPr>
          <a:xfrm>
            <a:off x="4775200" y="3086100"/>
            <a:ext cx="1589088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59" name="Oval 51"/>
          <p:cNvSpPr/>
          <p:nvPr userDrawn="1"/>
        </p:nvSpPr>
        <p:spPr>
          <a:xfrm>
            <a:off x="7069138" y="3175000"/>
            <a:ext cx="1049337" cy="1050925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060" name="Rounded Rectangle 52"/>
          <p:cNvSpPr/>
          <p:nvPr userDrawn="1"/>
        </p:nvSpPr>
        <p:spPr>
          <a:xfrm>
            <a:off x="6799263" y="3086100"/>
            <a:ext cx="1589087" cy="1716088"/>
          </a:xfrm>
          <a:prstGeom prst="roundRect">
            <a:avLst>
              <a:gd name="adj" fmla="val 1869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41" name="Straight Connector 53"/>
          <p:cNvCxnSpPr>
            <a:cxnSpLocks/>
          </p:cNvCxnSpPr>
          <p:nvPr userDrawn="1"/>
        </p:nvCxnSpPr>
        <p:spPr>
          <a:xfrm rot="10800000">
            <a:off x="1758950" y="1103313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42" name="Straight Connector 54"/>
          <p:cNvCxnSpPr>
            <a:cxnSpLocks/>
          </p:cNvCxnSpPr>
          <p:nvPr userDrawn="1"/>
        </p:nvCxnSpPr>
        <p:spPr>
          <a:xfrm rot="10800000">
            <a:off x="4748213" y="1103313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06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06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63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1069712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64" name="Text Placeholder 3"/>
          <p:cNvSpPr>
            <a:spLocks noGrp="1"/>
          </p:cNvSpPr>
          <p:nvPr>
            <p:ph type="body" sz="half" idx="16"/>
          </p:nvPr>
        </p:nvSpPr>
        <p:spPr>
          <a:xfrm>
            <a:off x="782781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65" name="Text Placeholder 3"/>
          <p:cNvSpPr>
            <a:spLocks noGrp="1"/>
          </p:cNvSpPr>
          <p:nvPr>
            <p:ph type="body" sz="half" idx="30"/>
          </p:nvPr>
        </p:nvSpPr>
        <p:spPr>
          <a:xfrm>
            <a:off x="782781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66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3058070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67" name="Text Placeholder 3"/>
          <p:cNvSpPr>
            <a:spLocks noGrp="1"/>
          </p:cNvSpPr>
          <p:nvPr>
            <p:ph type="body" sz="half" idx="32"/>
          </p:nvPr>
        </p:nvSpPr>
        <p:spPr>
          <a:xfrm>
            <a:off x="2771139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68" name="Text Placeholder 3"/>
          <p:cNvSpPr>
            <a:spLocks noGrp="1"/>
          </p:cNvSpPr>
          <p:nvPr>
            <p:ph type="body" sz="half" idx="33"/>
          </p:nvPr>
        </p:nvSpPr>
        <p:spPr>
          <a:xfrm>
            <a:off x="2771139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69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5092306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70" name="Text Placeholder 3"/>
          <p:cNvSpPr>
            <a:spLocks noGrp="1"/>
          </p:cNvSpPr>
          <p:nvPr>
            <p:ph type="body" sz="half" idx="35"/>
          </p:nvPr>
        </p:nvSpPr>
        <p:spPr>
          <a:xfrm>
            <a:off x="4805375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71" name="Text Placeholder 3"/>
          <p:cNvSpPr>
            <a:spLocks noGrp="1"/>
          </p:cNvSpPr>
          <p:nvPr>
            <p:ph type="body" sz="half" idx="36"/>
          </p:nvPr>
        </p:nvSpPr>
        <p:spPr>
          <a:xfrm>
            <a:off x="4805375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72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7116552" y="1440239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73" name="Text Placeholder 3"/>
          <p:cNvSpPr>
            <a:spLocks noGrp="1"/>
          </p:cNvSpPr>
          <p:nvPr>
            <p:ph type="body" sz="half" idx="38"/>
          </p:nvPr>
        </p:nvSpPr>
        <p:spPr>
          <a:xfrm>
            <a:off x="6829621" y="2562225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74" name="Text Placeholder 3"/>
          <p:cNvSpPr>
            <a:spLocks noGrp="1"/>
          </p:cNvSpPr>
          <p:nvPr>
            <p:ph type="body" sz="half" idx="39"/>
          </p:nvPr>
        </p:nvSpPr>
        <p:spPr>
          <a:xfrm>
            <a:off x="6829621" y="2772889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75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1069712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76" name="Text Placeholder 3"/>
          <p:cNvSpPr>
            <a:spLocks noGrp="1"/>
          </p:cNvSpPr>
          <p:nvPr>
            <p:ph type="body" sz="half" idx="41"/>
          </p:nvPr>
        </p:nvSpPr>
        <p:spPr>
          <a:xfrm>
            <a:off x="782781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77" name="Text Placeholder 3"/>
          <p:cNvSpPr>
            <a:spLocks noGrp="1"/>
          </p:cNvSpPr>
          <p:nvPr>
            <p:ph type="body" sz="half" idx="42"/>
          </p:nvPr>
        </p:nvSpPr>
        <p:spPr>
          <a:xfrm>
            <a:off x="782781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78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3058070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79" name="Text Placeholder 3"/>
          <p:cNvSpPr>
            <a:spLocks noGrp="1"/>
          </p:cNvSpPr>
          <p:nvPr>
            <p:ph type="body" sz="half" idx="44"/>
          </p:nvPr>
        </p:nvSpPr>
        <p:spPr>
          <a:xfrm>
            <a:off x="2771139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80" name="Text Placeholder 3"/>
          <p:cNvSpPr>
            <a:spLocks noGrp="1"/>
          </p:cNvSpPr>
          <p:nvPr>
            <p:ph type="body" sz="half" idx="45"/>
          </p:nvPr>
        </p:nvSpPr>
        <p:spPr>
          <a:xfrm>
            <a:off x="2771139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81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5092306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82" name="Text Placeholder 3"/>
          <p:cNvSpPr>
            <a:spLocks noGrp="1"/>
          </p:cNvSpPr>
          <p:nvPr>
            <p:ph type="body" sz="half" idx="47"/>
          </p:nvPr>
        </p:nvSpPr>
        <p:spPr>
          <a:xfrm>
            <a:off x="4805375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83" name="Text Placeholder 3"/>
          <p:cNvSpPr>
            <a:spLocks noGrp="1"/>
          </p:cNvSpPr>
          <p:nvPr>
            <p:ph type="body" sz="half" idx="48"/>
          </p:nvPr>
        </p:nvSpPr>
        <p:spPr>
          <a:xfrm>
            <a:off x="4805375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84" name="Picture Placeholder 7"/>
          <p:cNvSpPr>
            <a:spLocks noGrp="1"/>
          </p:cNvSpPr>
          <p:nvPr>
            <p:ph type="pic" sz="quarter" idx="49"/>
          </p:nvPr>
        </p:nvSpPr>
        <p:spPr>
          <a:xfrm>
            <a:off x="7116552" y="3222772"/>
            <a:ext cx="954296" cy="95429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85" name="Text Placeholder 3"/>
          <p:cNvSpPr>
            <a:spLocks noGrp="1"/>
          </p:cNvSpPr>
          <p:nvPr>
            <p:ph type="body" sz="half" idx="50"/>
          </p:nvPr>
        </p:nvSpPr>
        <p:spPr>
          <a:xfrm>
            <a:off x="6829621" y="4344758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100" b="1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86" name="Text Placeholder 3"/>
          <p:cNvSpPr>
            <a:spLocks noGrp="1"/>
          </p:cNvSpPr>
          <p:nvPr>
            <p:ph type="body" sz="half" idx="51"/>
          </p:nvPr>
        </p:nvSpPr>
        <p:spPr>
          <a:xfrm>
            <a:off x="6829621" y="4555422"/>
            <a:ext cx="1528158" cy="177964"/>
          </a:xfrm>
          <a:prstGeom prst="rect">
            <a:avLst/>
          </a:prstGeom>
        </p:spPr>
        <p:txBody>
          <a:bodyPr wrap="square" lIns="0" tIns="0" rIns="0" bIns="0" anchor="ctr">
            <a:normAutofit/>
          </a:bodyPr>
          <a:lstStyle>
            <a:lvl1pPr marL="0" indent="0" algn="ctr">
              <a:buNone/>
              <a:defRPr sz="10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10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10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1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10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10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5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10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10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1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10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10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1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10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510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51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0510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10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51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10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10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5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10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10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0510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0510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51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10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0510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51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0510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0510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051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10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10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1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3500"/>
                            </p:stCondLst>
                            <p:childTnLst>
                              <p:par>
                                <p:cTn id="83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510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0510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051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510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0510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051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4000"/>
                            </p:stCondLst>
                            <p:childTnLst>
                              <p:par>
                                <p:cTn id="94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10510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510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51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0510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10510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051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043" grpId="0" animBg="1"/>
      <p:bldP spid="1051046" grpId="0" animBg="1"/>
      <p:bldP spid="1051047" grpId="0" animBg="1"/>
      <p:bldP spid="1051048" grpId="0" animBg="1"/>
      <p:bldP spid="1051049" grpId="0" animBg="1"/>
      <p:bldP spid="1051050" grpId="0" animBg="1"/>
      <p:bldP spid="1051051" grpId="0" animBg="1"/>
      <p:bldP spid="1051052" grpId="0" animBg="1"/>
      <p:bldP spid="1051053" grpId="0" animBg="1"/>
      <p:bldP spid="1051054" grpId="0" animBg="1"/>
      <p:bldP spid="1051055" grpId="0" animBg="1"/>
      <p:bldP spid="1051056" grpId="0" animBg="1"/>
      <p:bldP spid="1051057" grpId="0" animBg="1"/>
      <p:bldP spid="1051058" grpId="0" animBg="1"/>
      <p:bldP spid="1051059" grpId="0" animBg="1"/>
      <p:bldP spid="1051060" grpId="0" animBg="1"/>
    </p:bldLst>
  </p:timing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9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28" name="Round Same Side Corner Rectangle 1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82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269975C-3854-4DAC-AA78-8E815CE7D198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830" name="Oval 21"/>
          <p:cNvSpPr/>
          <p:nvPr userDrawn="1"/>
        </p:nvSpPr>
        <p:spPr>
          <a:xfrm>
            <a:off x="879475" y="1493838"/>
            <a:ext cx="1295400" cy="12969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66" name="Straight Connector 22"/>
          <p:cNvCxnSpPr>
            <a:cxnSpLocks/>
          </p:cNvCxnSpPr>
          <p:nvPr userDrawn="1"/>
        </p:nvCxnSpPr>
        <p:spPr>
          <a:xfrm rot="10800000">
            <a:off x="4394200" y="1103313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01" name="Group 62"/>
          <p:cNvGrpSpPr/>
          <p:nvPr userDrawn="1"/>
        </p:nvGrpSpPr>
        <p:grpSpPr bwMode="auto">
          <a:xfrm>
            <a:off x="4395788" y="927100"/>
            <a:ext cx="352425" cy="352425"/>
            <a:chOff x="4305300" y="1123950"/>
            <a:chExt cx="533400" cy="533400"/>
          </a:xfrm>
        </p:grpSpPr>
        <p:sp>
          <p:nvSpPr>
            <p:cNvPr id="1051831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832" name="Oval 25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1833" name="Round Same Side Corner Rectangle 26"/>
          <p:cNvSpPr/>
          <p:nvPr userDrawn="1"/>
        </p:nvSpPr>
        <p:spPr>
          <a:xfrm rot="16200000">
            <a:off x="669925" y="1301751"/>
            <a:ext cx="1716087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67" name="Straight Connector 27"/>
          <p:cNvCxnSpPr>
            <a:cxnSpLocks/>
          </p:cNvCxnSpPr>
          <p:nvPr userDrawn="1"/>
        </p:nvCxnSpPr>
        <p:spPr>
          <a:xfrm rot="10800000">
            <a:off x="1758950" y="1103313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68" name="Straight Connector 28"/>
          <p:cNvCxnSpPr>
            <a:cxnSpLocks/>
          </p:cNvCxnSpPr>
          <p:nvPr userDrawn="1"/>
        </p:nvCxnSpPr>
        <p:spPr>
          <a:xfrm rot="10800000">
            <a:off x="4748213" y="1103313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834" name="Round Same Side Corner Rectangle 30"/>
          <p:cNvSpPr/>
          <p:nvPr/>
        </p:nvSpPr>
        <p:spPr>
          <a:xfrm rot="5400000">
            <a:off x="2536031" y="1113632"/>
            <a:ext cx="1716087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1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702" name="Group 124"/>
          <p:cNvGrpSpPr/>
          <p:nvPr/>
        </p:nvGrpSpPr>
        <p:grpSpPr bwMode="auto">
          <a:xfrm>
            <a:off x="2873375" y="2628900"/>
            <a:ext cx="1039813" cy="254000"/>
            <a:chOff x="2930744" y="2655230"/>
            <a:chExt cx="1040670" cy="254659"/>
          </a:xfrm>
        </p:grpSpPr>
        <p:grpSp>
          <p:nvGrpSpPr>
            <p:cNvPr id="703" name="Group 115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1835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36" name="Oval 40"/>
              <p:cNvSpPr/>
              <p:nvPr/>
            </p:nvSpPr>
            <p:spPr>
              <a:xfrm>
                <a:off x="2889779" y="2614263"/>
                <a:ext cx="335996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704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1837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38" name="Oval 38"/>
              <p:cNvSpPr/>
              <p:nvPr/>
            </p:nvSpPr>
            <p:spPr>
              <a:xfrm>
                <a:off x="3225598" y="2614272"/>
                <a:ext cx="338094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705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1839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40" name="Oval 36"/>
              <p:cNvSpPr/>
              <p:nvPr/>
            </p:nvSpPr>
            <p:spPr>
              <a:xfrm>
                <a:off x="3676371" y="2614263"/>
                <a:ext cx="335995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1841" name="Oval 41"/>
          <p:cNvSpPr/>
          <p:nvPr userDrawn="1"/>
        </p:nvSpPr>
        <p:spPr>
          <a:xfrm>
            <a:off x="4914900" y="1493838"/>
            <a:ext cx="1296988" cy="1296987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842" name="Round Same Side Corner Rectangle 42"/>
          <p:cNvSpPr/>
          <p:nvPr userDrawn="1"/>
        </p:nvSpPr>
        <p:spPr>
          <a:xfrm rot="16200000">
            <a:off x="4705350" y="1301751"/>
            <a:ext cx="1716087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843" name="Round Same Side Corner Rectangle 43"/>
          <p:cNvSpPr/>
          <p:nvPr userDrawn="1"/>
        </p:nvSpPr>
        <p:spPr>
          <a:xfrm rot="5400000">
            <a:off x="6571456" y="1113632"/>
            <a:ext cx="1716087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2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706" name="Group 124"/>
          <p:cNvGrpSpPr/>
          <p:nvPr userDrawn="1"/>
        </p:nvGrpSpPr>
        <p:grpSpPr bwMode="auto">
          <a:xfrm>
            <a:off x="6908800" y="2628900"/>
            <a:ext cx="1041400" cy="254000"/>
            <a:chOff x="2930744" y="2655230"/>
            <a:chExt cx="1040670" cy="254659"/>
          </a:xfrm>
        </p:grpSpPr>
        <p:grpSp>
          <p:nvGrpSpPr>
            <p:cNvPr id="707" name="Group 28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1844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45" name="Oval 55"/>
              <p:cNvSpPr/>
              <p:nvPr/>
            </p:nvSpPr>
            <p:spPr>
              <a:xfrm>
                <a:off x="2889779" y="2614263"/>
                <a:ext cx="337581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708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1846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47" name="Oval 53"/>
              <p:cNvSpPr/>
              <p:nvPr/>
            </p:nvSpPr>
            <p:spPr>
              <a:xfrm>
                <a:off x="3226903" y="2614272"/>
                <a:ext cx="335482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709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1848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49" name="Oval 51"/>
              <p:cNvSpPr/>
              <p:nvPr/>
            </p:nvSpPr>
            <p:spPr>
              <a:xfrm>
                <a:off x="3674788" y="2614263"/>
                <a:ext cx="337578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1850" name="Oval 56"/>
          <p:cNvSpPr/>
          <p:nvPr userDrawn="1"/>
        </p:nvSpPr>
        <p:spPr>
          <a:xfrm>
            <a:off x="879475" y="3294063"/>
            <a:ext cx="1295400" cy="12954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851" name="Round Same Side Corner Rectangle 57"/>
          <p:cNvSpPr/>
          <p:nvPr userDrawn="1"/>
        </p:nvSpPr>
        <p:spPr>
          <a:xfrm rot="16200000">
            <a:off x="669925" y="3100388"/>
            <a:ext cx="1716088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852" name="Round Same Side Corner Rectangle 58"/>
          <p:cNvSpPr/>
          <p:nvPr userDrawn="1"/>
        </p:nvSpPr>
        <p:spPr>
          <a:xfrm rot="5400000">
            <a:off x="2536031" y="2912269"/>
            <a:ext cx="1716088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3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710" name="Group 124"/>
          <p:cNvGrpSpPr/>
          <p:nvPr userDrawn="1"/>
        </p:nvGrpSpPr>
        <p:grpSpPr bwMode="auto">
          <a:xfrm>
            <a:off x="2873375" y="4427538"/>
            <a:ext cx="1039813" cy="255587"/>
            <a:chOff x="2930744" y="2655230"/>
            <a:chExt cx="1040670" cy="254659"/>
          </a:xfrm>
        </p:grpSpPr>
        <p:grpSp>
          <p:nvGrpSpPr>
            <p:cNvPr id="711" name="Group 115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1853" name="Freeform 78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54" name="Oval 68"/>
              <p:cNvSpPr/>
              <p:nvPr/>
            </p:nvSpPr>
            <p:spPr>
              <a:xfrm>
                <a:off x="2889779" y="2614263"/>
                <a:ext cx="335996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712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1855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56" name="Oval 66"/>
              <p:cNvSpPr/>
              <p:nvPr/>
            </p:nvSpPr>
            <p:spPr>
              <a:xfrm>
                <a:off x="3225598" y="2614272"/>
                <a:ext cx="338094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713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1857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58" name="Oval 64"/>
              <p:cNvSpPr/>
              <p:nvPr/>
            </p:nvSpPr>
            <p:spPr>
              <a:xfrm>
                <a:off x="3676371" y="2614263"/>
                <a:ext cx="335995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1859" name="Oval 69"/>
          <p:cNvSpPr/>
          <p:nvPr userDrawn="1"/>
        </p:nvSpPr>
        <p:spPr>
          <a:xfrm>
            <a:off x="4914900" y="3294063"/>
            <a:ext cx="1296988" cy="12954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860" name="Round Same Side Corner Rectangle 70"/>
          <p:cNvSpPr/>
          <p:nvPr userDrawn="1"/>
        </p:nvSpPr>
        <p:spPr>
          <a:xfrm rot="16200000">
            <a:off x="4705350" y="3100388"/>
            <a:ext cx="1716088" cy="1681162"/>
          </a:xfrm>
          <a:prstGeom prst="round2SameRect">
            <a:avLst>
              <a:gd name="adj1" fmla="val 3387"/>
              <a:gd name="adj2" fmla="val 0"/>
            </a:avLst>
          </a:prstGeom>
          <a:noFill/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861" name="Round Same Side Corner Rectangle 71"/>
          <p:cNvSpPr/>
          <p:nvPr userDrawn="1"/>
        </p:nvSpPr>
        <p:spPr>
          <a:xfrm rot="5400000">
            <a:off x="6571456" y="2912269"/>
            <a:ext cx="1716088" cy="2057400"/>
          </a:xfrm>
          <a:prstGeom prst="round2SameRect">
            <a:avLst>
              <a:gd name="adj1" fmla="val 4232"/>
              <a:gd name="adj2" fmla="val 0"/>
            </a:avLst>
          </a:prstGeom>
          <a:solidFill>
            <a:schemeClr val="accent4">
              <a:alpha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714" name="Group 124"/>
          <p:cNvGrpSpPr/>
          <p:nvPr userDrawn="1"/>
        </p:nvGrpSpPr>
        <p:grpSpPr bwMode="auto">
          <a:xfrm>
            <a:off x="6908800" y="4427538"/>
            <a:ext cx="1041400" cy="255587"/>
            <a:chOff x="2930744" y="2655230"/>
            <a:chExt cx="1040670" cy="254659"/>
          </a:xfrm>
        </p:grpSpPr>
        <p:grpSp>
          <p:nvGrpSpPr>
            <p:cNvPr id="715" name="Group 54"/>
            <p:cNvGrpSpPr/>
            <p:nvPr/>
          </p:nvGrpSpPr>
          <p:grpSpPr bwMode="auto">
            <a:xfrm>
              <a:off x="2930744" y="2655237"/>
              <a:ext cx="254652" cy="254652"/>
              <a:chOff x="2889779" y="2614272"/>
              <a:chExt cx="336581" cy="336581"/>
            </a:xfrm>
          </p:grpSpPr>
          <p:sp>
            <p:nvSpPr>
              <p:cNvPr id="1051862" name="Freeform 60"/>
              <p:cNvSpPr/>
              <p:nvPr/>
            </p:nvSpPr>
            <p:spPr bwMode="auto">
              <a:xfrm>
                <a:off x="2997744" y="2667468"/>
                <a:ext cx="120650" cy="230188"/>
              </a:xfrm>
              <a:custGeom>
                <a:avLst/>
                <a:gdLst>
                  <a:gd name="T0" fmla="*/ 415897786 w 35"/>
                  <a:gd name="T1" fmla="*/ 129839775 h 67"/>
                  <a:gd name="T2" fmla="*/ 344600530 w 35"/>
                  <a:gd name="T3" fmla="*/ 129839775 h 67"/>
                  <a:gd name="T4" fmla="*/ 273303274 w 35"/>
                  <a:gd name="T5" fmla="*/ 200662094 h 67"/>
                  <a:gd name="T6" fmla="*/ 273303274 w 35"/>
                  <a:gd name="T7" fmla="*/ 295090709 h 67"/>
                  <a:gd name="T8" fmla="*/ 415897786 w 35"/>
                  <a:gd name="T9" fmla="*/ 295090709 h 67"/>
                  <a:gd name="T10" fmla="*/ 392133183 w 35"/>
                  <a:gd name="T11" fmla="*/ 436735349 h 67"/>
                  <a:gd name="T12" fmla="*/ 273303274 w 35"/>
                  <a:gd name="T13" fmla="*/ 436735349 h 67"/>
                  <a:gd name="T14" fmla="*/ 273303274 w 35"/>
                  <a:gd name="T15" fmla="*/ 790843513 h 67"/>
                  <a:gd name="T16" fmla="*/ 130712210 w 35"/>
                  <a:gd name="T17" fmla="*/ 790843513 h 67"/>
                  <a:gd name="T18" fmla="*/ 130712210 w 35"/>
                  <a:gd name="T19" fmla="*/ 436735349 h 67"/>
                  <a:gd name="T20" fmla="*/ 0 w 35"/>
                  <a:gd name="T21" fmla="*/ 436735349 h 67"/>
                  <a:gd name="T22" fmla="*/ 0 w 35"/>
                  <a:gd name="T23" fmla="*/ 295090709 h 67"/>
                  <a:gd name="T24" fmla="*/ 130712210 w 35"/>
                  <a:gd name="T25" fmla="*/ 295090709 h 67"/>
                  <a:gd name="T26" fmla="*/ 130712210 w 35"/>
                  <a:gd name="T27" fmla="*/ 188857229 h 67"/>
                  <a:gd name="T28" fmla="*/ 308953626 w 35"/>
                  <a:gd name="T29" fmla="*/ 0 h 67"/>
                  <a:gd name="T30" fmla="*/ 415897786 w 35"/>
                  <a:gd name="T31" fmla="*/ 11804865 h 67"/>
                  <a:gd name="T32" fmla="*/ 415897786 w 35"/>
                  <a:gd name="T33" fmla="*/ 129839775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" h="67">
                    <a:moveTo>
                      <a:pt x="35" y="11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24" y="11"/>
                      <a:pt x="23" y="14"/>
                      <a:pt x="23" y="17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6"/>
                      <a:pt x="17" y="0"/>
                      <a:pt x="26" y="0"/>
                    </a:cubicBezTo>
                    <a:cubicBezTo>
                      <a:pt x="30" y="0"/>
                      <a:pt x="34" y="1"/>
                      <a:pt x="35" y="1"/>
                    </a:cubicBezTo>
                    <a:lnTo>
                      <a:pt x="35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63" name="Oval 81"/>
              <p:cNvSpPr/>
              <p:nvPr/>
            </p:nvSpPr>
            <p:spPr>
              <a:xfrm>
                <a:off x="2889779" y="2614263"/>
                <a:ext cx="337581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716" name="Group 122"/>
            <p:cNvGrpSpPr/>
            <p:nvPr/>
          </p:nvGrpSpPr>
          <p:grpSpPr bwMode="auto">
            <a:xfrm>
              <a:off x="3323757" y="2655230"/>
              <a:ext cx="254653" cy="254651"/>
              <a:chOff x="3226360" y="2614272"/>
              <a:chExt cx="336581" cy="336581"/>
            </a:xfrm>
          </p:grpSpPr>
          <p:sp>
            <p:nvSpPr>
              <p:cNvPr id="1051864" name="Freeform 117"/>
              <p:cNvSpPr>
                <a:spLocks noEditPoints="1"/>
              </p:cNvSpPr>
              <p:nvPr/>
            </p:nvSpPr>
            <p:spPr bwMode="auto">
              <a:xfrm>
                <a:off x="3300194" y="2691281"/>
                <a:ext cx="188913" cy="182563"/>
              </a:xfrm>
              <a:custGeom>
                <a:avLst/>
                <a:gdLst>
                  <a:gd name="T0" fmla="*/ 70787418 w 55"/>
                  <a:gd name="T1" fmla="*/ 154248512 h 53"/>
                  <a:gd name="T2" fmla="*/ 70787418 w 55"/>
                  <a:gd name="T3" fmla="*/ 154248512 h 53"/>
                  <a:gd name="T4" fmla="*/ 0 w 55"/>
                  <a:gd name="T5" fmla="*/ 83055831 h 53"/>
                  <a:gd name="T6" fmla="*/ 70787418 w 55"/>
                  <a:gd name="T7" fmla="*/ 0 h 53"/>
                  <a:gd name="T8" fmla="*/ 153369878 w 55"/>
                  <a:gd name="T9" fmla="*/ 83055831 h 53"/>
                  <a:gd name="T10" fmla="*/ 70787418 w 55"/>
                  <a:gd name="T11" fmla="*/ 154248512 h 53"/>
                  <a:gd name="T12" fmla="*/ 141571402 w 55"/>
                  <a:gd name="T13" fmla="*/ 628853754 h 53"/>
                  <a:gd name="T14" fmla="*/ 0 w 55"/>
                  <a:gd name="T15" fmla="*/ 628853754 h 53"/>
                  <a:gd name="T16" fmla="*/ 0 w 55"/>
                  <a:gd name="T17" fmla="*/ 201708003 h 53"/>
                  <a:gd name="T18" fmla="*/ 141571402 w 55"/>
                  <a:gd name="T19" fmla="*/ 201708003 h 53"/>
                  <a:gd name="T20" fmla="*/ 141571402 w 55"/>
                  <a:gd name="T21" fmla="*/ 628853754 h 53"/>
                  <a:gd name="T22" fmla="*/ 648874938 w 55"/>
                  <a:gd name="T23" fmla="*/ 628853754 h 53"/>
                  <a:gd name="T24" fmla="*/ 507303535 w 55"/>
                  <a:gd name="T25" fmla="*/ 628853754 h 53"/>
                  <a:gd name="T26" fmla="*/ 507303535 w 55"/>
                  <a:gd name="T27" fmla="*/ 403416006 h 53"/>
                  <a:gd name="T28" fmla="*/ 436516117 w 55"/>
                  <a:gd name="T29" fmla="*/ 308493580 h 53"/>
                  <a:gd name="T30" fmla="*/ 365728698 w 55"/>
                  <a:gd name="T31" fmla="*/ 355956515 h 53"/>
                  <a:gd name="T32" fmla="*/ 353930223 w 55"/>
                  <a:gd name="T33" fmla="*/ 391549411 h 53"/>
                  <a:gd name="T34" fmla="*/ 353930223 w 55"/>
                  <a:gd name="T35" fmla="*/ 628853754 h 53"/>
                  <a:gd name="T36" fmla="*/ 224157296 w 55"/>
                  <a:gd name="T37" fmla="*/ 628853754 h 53"/>
                  <a:gd name="T38" fmla="*/ 224157296 w 55"/>
                  <a:gd name="T39" fmla="*/ 201708003 h 53"/>
                  <a:gd name="T40" fmla="*/ 353930223 w 55"/>
                  <a:gd name="T41" fmla="*/ 201708003 h 53"/>
                  <a:gd name="T42" fmla="*/ 353930223 w 55"/>
                  <a:gd name="T43" fmla="*/ 272897239 h 53"/>
                  <a:gd name="T44" fmla="*/ 353930223 w 55"/>
                  <a:gd name="T45" fmla="*/ 272897239 h 53"/>
                  <a:gd name="T46" fmla="*/ 483706584 w 55"/>
                  <a:gd name="T47" fmla="*/ 201708003 h 53"/>
                  <a:gd name="T48" fmla="*/ 648874938 w 55"/>
                  <a:gd name="T49" fmla="*/ 391549411 h 53"/>
                  <a:gd name="T50" fmla="*/ 648874938 w 55"/>
                  <a:gd name="T51" fmla="*/ 628853754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53">
                    <a:moveTo>
                      <a:pt x="6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10"/>
                      <a:pt x="10" y="13"/>
                      <a:pt x="6" y="13"/>
                    </a:cubicBezTo>
                    <a:close/>
                    <a:moveTo>
                      <a:pt x="12" y="53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2" y="53"/>
                    </a:lnTo>
                    <a:close/>
                    <a:moveTo>
                      <a:pt x="55" y="53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29"/>
                      <a:pt x="41" y="26"/>
                      <a:pt x="37" y="26"/>
                    </a:cubicBezTo>
                    <a:cubicBezTo>
                      <a:pt x="34" y="26"/>
                      <a:pt x="32" y="28"/>
                      <a:pt x="31" y="30"/>
                    </a:cubicBezTo>
                    <a:cubicBezTo>
                      <a:pt x="31" y="31"/>
                      <a:pt x="30" y="32"/>
                      <a:pt x="30" y="3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21"/>
                      <a:pt x="19" y="17"/>
                      <a:pt x="19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2" y="20"/>
                      <a:pt x="35" y="17"/>
                      <a:pt x="41" y="17"/>
                    </a:cubicBezTo>
                    <a:cubicBezTo>
                      <a:pt x="49" y="17"/>
                      <a:pt x="55" y="22"/>
                      <a:pt x="55" y="33"/>
                    </a:cubicBezTo>
                    <a:lnTo>
                      <a:pt x="55" y="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65" name="Oval 79"/>
              <p:cNvSpPr/>
              <p:nvPr/>
            </p:nvSpPr>
            <p:spPr>
              <a:xfrm>
                <a:off x="3226903" y="2614272"/>
                <a:ext cx="335482" cy="336592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  <p:grpSp>
          <p:nvGrpSpPr>
            <p:cNvPr id="717" name="Group 123"/>
            <p:cNvGrpSpPr/>
            <p:nvPr/>
          </p:nvGrpSpPr>
          <p:grpSpPr bwMode="auto">
            <a:xfrm>
              <a:off x="3716761" y="2655237"/>
              <a:ext cx="254653" cy="254652"/>
              <a:chOff x="3675785" y="2614272"/>
              <a:chExt cx="336581" cy="336581"/>
            </a:xfrm>
          </p:grpSpPr>
          <p:sp>
            <p:nvSpPr>
              <p:cNvPr id="1051866" name="Freeform 153"/>
              <p:cNvSpPr/>
              <p:nvPr/>
            </p:nvSpPr>
            <p:spPr bwMode="auto">
              <a:xfrm>
                <a:off x="3777400" y="2667468"/>
                <a:ext cx="133350" cy="230188"/>
              </a:xfrm>
              <a:custGeom>
                <a:avLst/>
                <a:gdLst>
                  <a:gd name="T0" fmla="*/ 455954423 w 39"/>
                  <a:gd name="T1" fmla="*/ 743627487 h 67"/>
                  <a:gd name="T2" fmla="*/ 315659965 w 39"/>
                  <a:gd name="T3" fmla="*/ 790843513 h 67"/>
                  <a:gd name="T4" fmla="*/ 81839288 w 39"/>
                  <a:gd name="T5" fmla="*/ 578376553 h 67"/>
                  <a:gd name="T6" fmla="*/ 81839288 w 39"/>
                  <a:gd name="T7" fmla="*/ 318697004 h 67"/>
                  <a:gd name="T8" fmla="*/ 0 w 39"/>
                  <a:gd name="T9" fmla="*/ 318697004 h 67"/>
                  <a:gd name="T10" fmla="*/ 0 w 39"/>
                  <a:gd name="T11" fmla="*/ 224268389 h 67"/>
                  <a:gd name="T12" fmla="*/ 163675158 w 39"/>
                  <a:gd name="T13" fmla="*/ 11804865 h 67"/>
                  <a:gd name="T14" fmla="*/ 163675158 w 39"/>
                  <a:gd name="T15" fmla="*/ 0 h 67"/>
                  <a:gd name="T16" fmla="*/ 280588915 w 39"/>
                  <a:gd name="T17" fmla="*/ 0 h 67"/>
                  <a:gd name="T18" fmla="*/ 280588915 w 39"/>
                  <a:gd name="T19" fmla="*/ 200662094 h 67"/>
                  <a:gd name="T20" fmla="*/ 432573723 w 39"/>
                  <a:gd name="T21" fmla="*/ 200662094 h 67"/>
                  <a:gd name="T22" fmla="*/ 432573723 w 39"/>
                  <a:gd name="T23" fmla="*/ 318697004 h 67"/>
                  <a:gd name="T24" fmla="*/ 280588915 w 39"/>
                  <a:gd name="T25" fmla="*/ 318697004 h 67"/>
                  <a:gd name="T26" fmla="*/ 280588915 w 39"/>
                  <a:gd name="T27" fmla="*/ 566575123 h 67"/>
                  <a:gd name="T28" fmla="*/ 350734435 w 39"/>
                  <a:gd name="T29" fmla="*/ 649198873 h 67"/>
                  <a:gd name="T30" fmla="*/ 420879954 w 39"/>
                  <a:gd name="T31" fmla="*/ 637397443 h 67"/>
                  <a:gd name="T32" fmla="*/ 455954423 w 39"/>
                  <a:gd name="T33" fmla="*/ 743627487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67">
                    <a:moveTo>
                      <a:pt x="39" y="63"/>
                    </a:moveTo>
                    <a:cubicBezTo>
                      <a:pt x="38" y="65"/>
                      <a:pt x="32" y="67"/>
                      <a:pt x="27" y="67"/>
                    </a:cubicBezTo>
                    <a:cubicBezTo>
                      <a:pt x="13" y="67"/>
                      <a:pt x="7" y="57"/>
                      <a:pt x="7" y="4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5"/>
                      <a:pt x="13" y="6"/>
                      <a:pt x="14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24" y="0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51"/>
                      <a:pt x="25" y="55"/>
                      <a:pt x="30" y="55"/>
                    </a:cubicBezTo>
                    <a:cubicBezTo>
                      <a:pt x="32" y="55"/>
                      <a:pt x="34" y="54"/>
                      <a:pt x="36" y="54"/>
                    </a:cubicBezTo>
                    <a:lnTo>
                      <a:pt x="39" y="6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867" name="Oval 77"/>
              <p:cNvSpPr/>
              <p:nvPr/>
            </p:nvSpPr>
            <p:spPr>
              <a:xfrm>
                <a:off x="3674788" y="2614263"/>
                <a:ext cx="337578" cy="336590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1031626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dirty="0"/>
              </a:p>
            </p:txBody>
          </p:sp>
        </p:grpSp>
      </p:grpSp>
      <p:sp>
        <p:nvSpPr>
          <p:cNvPr id="105186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86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70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938688" y="1553664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71" name="Text Placeholder 3"/>
          <p:cNvSpPr>
            <a:spLocks noGrp="1"/>
          </p:cNvSpPr>
          <p:nvPr>
            <p:ph type="body" sz="half" idx="32"/>
          </p:nvPr>
        </p:nvSpPr>
        <p:spPr>
          <a:xfrm>
            <a:off x="2458931" y="1407170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72" name="Text Placeholder 3"/>
          <p:cNvSpPr>
            <a:spLocks noGrp="1"/>
          </p:cNvSpPr>
          <p:nvPr>
            <p:ph type="body" sz="half" idx="33"/>
          </p:nvPr>
        </p:nvSpPr>
        <p:spPr>
          <a:xfrm>
            <a:off x="2458932" y="1993144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873" name="Text Placeholder 3"/>
          <p:cNvSpPr>
            <a:spLocks noGrp="1"/>
          </p:cNvSpPr>
          <p:nvPr>
            <p:ph type="body" sz="half" idx="34"/>
          </p:nvPr>
        </p:nvSpPr>
        <p:spPr>
          <a:xfrm>
            <a:off x="2458931" y="1700157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74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4974856" y="1553664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75" name="Text Placeholder 3"/>
          <p:cNvSpPr>
            <a:spLocks noGrp="1"/>
          </p:cNvSpPr>
          <p:nvPr>
            <p:ph type="body" sz="half" idx="36"/>
          </p:nvPr>
        </p:nvSpPr>
        <p:spPr>
          <a:xfrm>
            <a:off x="6495099" y="1407170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76" name="Text Placeholder 3"/>
          <p:cNvSpPr>
            <a:spLocks noGrp="1"/>
          </p:cNvSpPr>
          <p:nvPr>
            <p:ph type="body" sz="half" idx="37"/>
          </p:nvPr>
        </p:nvSpPr>
        <p:spPr>
          <a:xfrm>
            <a:off x="6495100" y="1993144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877" name="Text Placeholder 3"/>
          <p:cNvSpPr>
            <a:spLocks noGrp="1"/>
          </p:cNvSpPr>
          <p:nvPr>
            <p:ph type="body" sz="half" idx="38"/>
          </p:nvPr>
        </p:nvSpPr>
        <p:spPr>
          <a:xfrm>
            <a:off x="6495099" y="1700157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78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938688" y="3352800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79" name="Text Placeholder 3"/>
          <p:cNvSpPr>
            <a:spLocks noGrp="1"/>
          </p:cNvSpPr>
          <p:nvPr>
            <p:ph type="body" sz="half" idx="40"/>
          </p:nvPr>
        </p:nvSpPr>
        <p:spPr>
          <a:xfrm>
            <a:off x="2458931" y="3206306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80" name="Text Placeholder 3"/>
          <p:cNvSpPr>
            <a:spLocks noGrp="1"/>
          </p:cNvSpPr>
          <p:nvPr>
            <p:ph type="body" sz="half" idx="41"/>
          </p:nvPr>
        </p:nvSpPr>
        <p:spPr>
          <a:xfrm>
            <a:off x="2458932" y="3792280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881" name="Text Placeholder 3"/>
          <p:cNvSpPr>
            <a:spLocks noGrp="1"/>
          </p:cNvSpPr>
          <p:nvPr>
            <p:ph type="body" sz="half" idx="42"/>
          </p:nvPr>
        </p:nvSpPr>
        <p:spPr>
          <a:xfrm>
            <a:off x="2458931" y="3499293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82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4974856" y="3352800"/>
            <a:ext cx="1177564" cy="1177564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83" name="Text Placeholder 3"/>
          <p:cNvSpPr>
            <a:spLocks noGrp="1"/>
          </p:cNvSpPr>
          <p:nvPr>
            <p:ph type="body" sz="half" idx="44"/>
          </p:nvPr>
        </p:nvSpPr>
        <p:spPr>
          <a:xfrm>
            <a:off x="6495099" y="3206306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84" name="Text Placeholder 3"/>
          <p:cNvSpPr>
            <a:spLocks noGrp="1"/>
          </p:cNvSpPr>
          <p:nvPr>
            <p:ph type="body" sz="half" idx="45"/>
          </p:nvPr>
        </p:nvSpPr>
        <p:spPr>
          <a:xfrm>
            <a:off x="6495100" y="3792280"/>
            <a:ext cx="1844464" cy="54292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885" name="Text Placeholder 3"/>
          <p:cNvSpPr>
            <a:spLocks noGrp="1"/>
          </p:cNvSpPr>
          <p:nvPr>
            <p:ph type="body" sz="half" idx="46"/>
          </p:nvPr>
        </p:nvSpPr>
        <p:spPr>
          <a:xfrm>
            <a:off x="6495099" y="3499293"/>
            <a:ext cx="1844463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51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518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18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51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05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051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518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518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51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051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000"/>
                            </p:stCondLst>
                            <p:childTnLst>
                              <p:par>
                                <p:cTn id="49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7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7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5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518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0518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51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000"/>
                            </p:stCondLst>
                            <p:childTnLst>
                              <p:par>
                                <p:cTn id="6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105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500"/>
                            </p:stCondLst>
                            <p:childTnLst>
                              <p:par>
                                <p:cTn id="68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7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7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051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518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518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51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500"/>
                            </p:stCondLst>
                            <p:childTnLst>
                              <p:par>
                                <p:cTn id="8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1051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6000"/>
                            </p:stCondLst>
                            <p:childTnLst>
                              <p:par>
                                <p:cTn id="8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7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7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830" grpId="0" animBg="1"/>
      <p:bldP spid="1051841" grpId="0" animBg="1"/>
      <p:bldP spid="1051850" grpId="0" animBg="1"/>
      <p:bldP spid="1051859" grpId="0" animBg="1"/>
    </p:bldLst>
  </p:timing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eam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22" name="Round Same Side Corner Rectangle 1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323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5C6BFE2-3DC2-4233-BE31-07308FE14ABB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852" name="Straight Connector 2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4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1324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25" name="Oval 2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53" name="Straight Connector 2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54" name="Straight Connector 2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326" name="Oval 27"/>
          <p:cNvSpPr/>
          <p:nvPr userDrawn="1"/>
        </p:nvSpPr>
        <p:spPr>
          <a:xfrm>
            <a:off x="773113" y="1333500"/>
            <a:ext cx="1589087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327" name="Up Arrow Callout 28"/>
          <p:cNvSpPr/>
          <p:nvPr userDrawn="1"/>
        </p:nvSpPr>
        <p:spPr>
          <a:xfrm>
            <a:off x="844550" y="2933700"/>
            <a:ext cx="1446213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328" name="Rectangle 29"/>
          <p:cNvSpPr/>
          <p:nvPr userDrawn="1"/>
        </p:nvSpPr>
        <p:spPr>
          <a:xfrm>
            <a:off x="725488" y="33242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45" name="Group 30"/>
          <p:cNvGrpSpPr/>
          <p:nvPr userDrawn="1"/>
        </p:nvGrpSpPr>
        <p:grpSpPr>
          <a:xfrm>
            <a:off x="1105250" y="4435575"/>
            <a:ext cx="924722" cy="163900"/>
            <a:chOff x="1847802" y="2724150"/>
            <a:chExt cx="1200198" cy="212725"/>
          </a:xfrm>
          <a:solidFill>
            <a:schemeClr val="accent1"/>
          </a:solidFill>
        </p:grpSpPr>
        <p:sp>
          <p:nvSpPr>
            <p:cNvPr id="1051329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30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31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32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333" name="Oval 35"/>
          <p:cNvSpPr/>
          <p:nvPr userDrawn="1"/>
        </p:nvSpPr>
        <p:spPr>
          <a:xfrm>
            <a:off x="2762250" y="133350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334" name="Up Arrow Callout 36"/>
          <p:cNvSpPr/>
          <p:nvPr userDrawn="1"/>
        </p:nvSpPr>
        <p:spPr>
          <a:xfrm>
            <a:off x="2835275" y="29337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335" name="Rectangle 37"/>
          <p:cNvSpPr/>
          <p:nvPr userDrawn="1"/>
        </p:nvSpPr>
        <p:spPr>
          <a:xfrm>
            <a:off x="2714625" y="33242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46" name="Group 38"/>
          <p:cNvGrpSpPr/>
          <p:nvPr userDrawn="1"/>
        </p:nvGrpSpPr>
        <p:grpSpPr>
          <a:xfrm>
            <a:off x="3094761" y="4435575"/>
            <a:ext cx="924722" cy="163900"/>
            <a:chOff x="1847802" y="2724150"/>
            <a:chExt cx="1200198" cy="212725"/>
          </a:xfrm>
          <a:solidFill>
            <a:schemeClr val="accent2"/>
          </a:solidFill>
        </p:grpSpPr>
        <p:sp>
          <p:nvSpPr>
            <p:cNvPr id="1051336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37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38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39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340" name="Oval 45"/>
          <p:cNvSpPr/>
          <p:nvPr userDrawn="1"/>
        </p:nvSpPr>
        <p:spPr>
          <a:xfrm>
            <a:off x="4783138" y="1333500"/>
            <a:ext cx="1589087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341" name="Up Arrow Callout 46"/>
          <p:cNvSpPr/>
          <p:nvPr userDrawn="1"/>
        </p:nvSpPr>
        <p:spPr>
          <a:xfrm>
            <a:off x="4856163" y="29337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342" name="Rectangle 47"/>
          <p:cNvSpPr/>
          <p:nvPr userDrawn="1"/>
        </p:nvSpPr>
        <p:spPr>
          <a:xfrm>
            <a:off x="4735513" y="33242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647" name="Group 48"/>
          <p:cNvGrpSpPr/>
          <p:nvPr userDrawn="1"/>
        </p:nvGrpSpPr>
        <p:grpSpPr>
          <a:xfrm>
            <a:off x="5115775" y="4435575"/>
            <a:ext cx="924722" cy="163900"/>
            <a:chOff x="1847802" y="2724150"/>
            <a:chExt cx="1200198" cy="212725"/>
          </a:xfrm>
          <a:solidFill>
            <a:schemeClr val="accent3"/>
          </a:solidFill>
        </p:grpSpPr>
        <p:sp>
          <p:nvSpPr>
            <p:cNvPr id="1051343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44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45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46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347" name="Oval 53"/>
          <p:cNvSpPr/>
          <p:nvPr userDrawn="1"/>
        </p:nvSpPr>
        <p:spPr>
          <a:xfrm>
            <a:off x="6784975" y="1333500"/>
            <a:ext cx="1589088" cy="1589088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348" name="Up Arrow Callout 54"/>
          <p:cNvSpPr/>
          <p:nvPr userDrawn="1"/>
        </p:nvSpPr>
        <p:spPr>
          <a:xfrm>
            <a:off x="6883400" y="295275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349" name="Rectangle 55"/>
          <p:cNvSpPr/>
          <p:nvPr userDrawn="1"/>
        </p:nvSpPr>
        <p:spPr>
          <a:xfrm>
            <a:off x="6737350" y="33242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48" name="Group 56"/>
          <p:cNvGrpSpPr/>
          <p:nvPr userDrawn="1"/>
        </p:nvGrpSpPr>
        <p:grpSpPr>
          <a:xfrm>
            <a:off x="7117638" y="4435575"/>
            <a:ext cx="924722" cy="163900"/>
            <a:chOff x="1847802" y="2724150"/>
            <a:chExt cx="1200198" cy="212725"/>
          </a:xfrm>
          <a:solidFill>
            <a:schemeClr val="accent4"/>
          </a:solidFill>
        </p:grpSpPr>
        <p:sp>
          <p:nvSpPr>
            <p:cNvPr id="1051350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51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52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353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35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35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56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45612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57" name="Text Placeholder 3"/>
          <p:cNvSpPr>
            <a:spLocks noGrp="1"/>
          </p:cNvSpPr>
          <p:nvPr>
            <p:ph type="body" sz="half" idx="32"/>
          </p:nvPr>
        </p:nvSpPr>
        <p:spPr>
          <a:xfrm>
            <a:off x="870652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58" name="Text Placeholder 3"/>
          <p:cNvSpPr>
            <a:spLocks noGrp="1"/>
          </p:cNvSpPr>
          <p:nvPr>
            <p:ph type="body" sz="half" idx="34"/>
          </p:nvPr>
        </p:nvSpPr>
        <p:spPr>
          <a:xfrm>
            <a:off x="751588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59" name="Text Placeholder 3"/>
          <p:cNvSpPr>
            <a:spLocks noGrp="1"/>
          </p:cNvSpPr>
          <p:nvPr>
            <p:ph type="body" sz="half" idx="15"/>
          </p:nvPr>
        </p:nvSpPr>
        <p:spPr>
          <a:xfrm>
            <a:off x="800010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360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35123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61" name="Text Placeholder 3"/>
          <p:cNvSpPr>
            <a:spLocks noGrp="1"/>
          </p:cNvSpPr>
          <p:nvPr>
            <p:ph type="body" sz="half" idx="36"/>
          </p:nvPr>
        </p:nvSpPr>
        <p:spPr>
          <a:xfrm>
            <a:off x="2860163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62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41099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63" name="Text Placeholder 3"/>
          <p:cNvSpPr>
            <a:spLocks noGrp="1"/>
          </p:cNvSpPr>
          <p:nvPr>
            <p:ph type="body" sz="half" idx="38"/>
          </p:nvPr>
        </p:nvSpPr>
        <p:spPr>
          <a:xfrm>
            <a:off x="2789521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364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856137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65" name="Text Placeholder 3"/>
          <p:cNvSpPr>
            <a:spLocks noGrp="1"/>
          </p:cNvSpPr>
          <p:nvPr>
            <p:ph type="body" sz="half" idx="40"/>
          </p:nvPr>
        </p:nvSpPr>
        <p:spPr>
          <a:xfrm>
            <a:off x="4881177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66" name="Text Placeholder 3"/>
          <p:cNvSpPr>
            <a:spLocks noGrp="1"/>
          </p:cNvSpPr>
          <p:nvPr>
            <p:ph type="body" sz="half" idx="41"/>
          </p:nvPr>
        </p:nvSpPr>
        <p:spPr>
          <a:xfrm>
            <a:off x="4762113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67" name="Text Placeholder 3"/>
          <p:cNvSpPr>
            <a:spLocks noGrp="1"/>
          </p:cNvSpPr>
          <p:nvPr>
            <p:ph type="body" sz="half" idx="42"/>
          </p:nvPr>
        </p:nvSpPr>
        <p:spPr>
          <a:xfrm>
            <a:off x="4810535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368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858000" y="1406445"/>
            <a:ext cx="1443998" cy="144399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69" name="Text Placeholder 3"/>
          <p:cNvSpPr>
            <a:spLocks noGrp="1"/>
          </p:cNvSpPr>
          <p:nvPr>
            <p:ph type="body" sz="half" idx="44"/>
          </p:nvPr>
        </p:nvSpPr>
        <p:spPr>
          <a:xfrm>
            <a:off x="6883040" y="30316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70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63976" y="33437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71" name="Text Placeholder 3"/>
          <p:cNvSpPr>
            <a:spLocks noGrp="1"/>
          </p:cNvSpPr>
          <p:nvPr>
            <p:ph type="body" sz="half" idx="46"/>
          </p:nvPr>
        </p:nvSpPr>
        <p:spPr>
          <a:xfrm>
            <a:off x="6812398" y="36519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1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1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1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1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51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1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1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1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51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05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1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1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1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51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051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1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1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1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051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051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326" grpId="0" animBg="1"/>
      <p:bldP spid="1051327" grpId="0" animBg="1"/>
      <p:bldP spid="1051328" grpId="0" animBg="1"/>
      <p:bldP spid="1051333" grpId="0" animBg="1"/>
      <p:bldP spid="1051334" grpId="0" animBg="1"/>
      <p:bldP spid="1051335" grpId="0" animBg="1"/>
      <p:bldP spid="1051340" grpId="0" animBg="1"/>
      <p:bldP spid="1051341" grpId="0" animBg="1"/>
      <p:bldP spid="1051342" grpId="0" animBg="1"/>
      <p:bldP spid="1051347" grpId="0" animBg="1"/>
      <p:bldP spid="1051348" grpId="0" animBg="1"/>
      <p:bldP spid="1051349" grpId="0" animBg="1"/>
    </p:bldLst>
  </p:timing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eam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00" name="Round Same Side Corner Rectangle 1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501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5824187-C669-42A3-8D2B-D78C85843A3D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858" name="Straight Connector 2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6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1502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03" name="Oval 2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59" name="Straight Connector 2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60" name="Straight Connector 2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504" name="Rectangle 27"/>
          <p:cNvSpPr/>
          <p:nvPr userDrawn="1"/>
        </p:nvSpPr>
        <p:spPr>
          <a:xfrm>
            <a:off x="669925" y="1333500"/>
            <a:ext cx="1795463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05" name="Up Arrow Callout 28"/>
          <p:cNvSpPr/>
          <p:nvPr userDrawn="1"/>
        </p:nvSpPr>
        <p:spPr>
          <a:xfrm>
            <a:off x="844550" y="2895600"/>
            <a:ext cx="1446213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06" name="Rectangle 29"/>
          <p:cNvSpPr/>
          <p:nvPr userDrawn="1"/>
        </p:nvSpPr>
        <p:spPr>
          <a:xfrm>
            <a:off x="725488" y="32861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67" name="Group 98"/>
          <p:cNvGrpSpPr/>
          <p:nvPr userDrawn="1"/>
        </p:nvGrpSpPr>
        <p:grpSpPr>
          <a:xfrm>
            <a:off x="1105250" y="4368900"/>
            <a:ext cx="924722" cy="163900"/>
            <a:chOff x="1847802" y="2724150"/>
            <a:chExt cx="1200198" cy="212725"/>
          </a:xfrm>
          <a:solidFill>
            <a:schemeClr val="accent1"/>
          </a:solidFill>
        </p:grpSpPr>
        <p:sp>
          <p:nvSpPr>
            <p:cNvPr id="1051507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08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09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10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511" name="Rectangle 35"/>
          <p:cNvSpPr/>
          <p:nvPr userDrawn="1"/>
        </p:nvSpPr>
        <p:spPr>
          <a:xfrm>
            <a:off x="2660650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12" name="Up Arrow Callout 36"/>
          <p:cNvSpPr/>
          <p:nvPr userDrawn="1"/>
        </p:nvSpPr>
        <p:spPr>
          <a:xfrm>
            <a:off x="2835275" y="28956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13" name="Rectangle 37"/>
          <p:cNvSpPr/>
          <p:nvPr userDrawn="1"/>
        </p:nvSpPr>
        <p:spPr>
          <a:xfrm>
            <a:off x="2714625" y="32861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68" name="Group 158"/>
          <p:cNvGrpSpPr/>
          <p:nvPr userDrawn="1"/>
        </p:nvGrpSpPr>
        <p:grpSpPr>
          <a:xfrm>
            <a:off x="3094761" y="4368900"/>
            <a:ext cx="924722" cy="163900"/>
            <a:chOff x="1847802" y="2724150"/>
            <a:chExt cx="1200198" cy="212725"/>
          </a:xfrm>
          <a:solidFill>
            <a:schemeClr val="accent2"/>
          </a:solidFill>
        </p:grpSpPr>
        <p:sp>
          <p:nvSpPr>
            <p:cNvPr id="1051514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15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16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17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518" name="Rectangle 45"/>
          <p:cNvSpPr/>
          <p:nvPr userDrawn="1"/>
        </p:nvSpPr>
        <p:spPr>
          <a:xfrm>
            <a:off x="4681538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19" name="Up Arrow Callout 46"/>
          <p:cNvSpPr/>
          <p:nvPr userDrawn="1"/>
        </p:nvSpPr>
        <p:spPr>
          <a:xfrm>
            <a:off x="4856163" y="289560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20" name="Rectangle 47"/>
          <p:cNvSpPr/>
          <p:nvPr userDrawn="1"/>
        </p:nvSpPr>
        <p:spPr>
          <a:xfrm>
            <a:off x="4735513" y="3286125"/>
            <a:ext cx="1684337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669" name="Group 170"/>
          <p:cNvGrpSpPr/>
          <p:nvPr userDrawn="1"/>
        </p:nvGrpSpPr>
        <p:grpSpPr>
          <a:xfrm>
            <a:off x="5115775" y="4368900"/>
            <a:ext cx="924722" cy="163900"/>
            <a:chOff x="1847802" y="2724150"/>
            <a:chExt cx="1200198" cy="212725"/>
          </a:xfrm>
          <a:solidFill>
            <a:schemeClr val="accent3"/>
          </a:solidFill>
        </p:grpSpPr>
        <p:sp>
          <p:nvSpPr>
            <p:cNvPr id="1051521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22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23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24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525" name="Rectangle 53"/>
          <p:cNvSpPr/>
          <p:nvPr userDrawn="1"/>
        </p:nvSpPr>
        <p:spPr>
          <a:xfrm>
            <a:off x="6683375" y="1333500"/>
            <a:ext cx="1793875" cy="33242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26" name="Up Arrow Callout 54"/>
          <p:cNvSpPr/>
          <p:nvPr userDrawn="1"/>
        </p:nvSpPr>
        <p:spPr>
          <a:xfrm>
            <a:off x="6883400" y="2914650"/>
            <a:ext cx="1444625" cy="390525"/>
          </a:xfrm>
          <a:prstGeom prst="upArrowCallout">
            <a:avLst>
              <a:gd name="adj1" fmla="val 50000"/>
              <a:gd name="adj2" fmla="val 25000"/>
              <a:gd name="adj3" fmla="val 25000"/>
              <a:gd name="adj4" fmla="val 75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27" name="Rectangle 55"/>
          <p:cNvSpPr/>
          <p:nvPr userDrawn="1"/>
        </p:nvSpPr>
        <p:spPr>
          <a:xfrm>
            <a:off x="6737350" y="3286125"/>
            <a:ext cx="1684338" cy="30797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70" name="Group 182"/>
          <p:cNvGrpSpPr/>
          <p:nvPr userDrawn="1"/>
        </p:nvGrpSpPr>
        <p:grpSpPr>
          <a:xfrm>
            <a:off x="7117638" y="4368900"/>
            <a:ext cx="924722" cy="163900"/>
            <a:chOff x="1847802" y="2724150"/>
            <a:chExt cx="1200198" cy="212725"/>
          </a:xfrm>
          <a:solidFill>
            <a:schemeClr val="accent4"/>
          </a:solidFill>
        </p:grpSpPr>
        <p:sp>
          <p:nvSpPr>
            <p:cNvPr id="1051528" name="Freeform 104"/>
            <p:cNvSpPr>
              <a:spLocks noEditPoints="1"/>
            </p:cNvSpPr>
            <p:nvPr/>
          </p:nvSpPr>
          <p:spPr bwMode="auto">
            <a:xfrm>
              <a:off x="1847802" y="2724150"/>
              <a:ext cx="212725" cy="212725"/>
            </a:xfrm>
            <a:custGeom>
              <a:avLst/>
              <a:gdLst/>
              <a:ahLst/>
              <a:cxnLst>
                <a:cxn ang="0">
                  <a:pos x="62" y="51"/>
                </a:cxn>
                <a:cxn ang="0">
                  <a:pos x="51" y="62"/>
                </a:cxn>
                <a:cxn ang="0">
                  <a:pos x="12" y="62"/>
                </a:cxn>
                <a:cxn ang="0">
                  <a:pos x="0" y="51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51" y="0"/>
                </a:cxn>
                <a:cxn ang="0">
                  <a:pos x="62" y="12"/>
                </a:cxn>
                <a:cxn ang="0">
                  <a:pos x="62" y="51"/>
                </a:cxn>
                <a:cxn ang="0">
                  <a:pos x="15" y="11"/>
                </a:cxn>
                <a:cxn ang="0">
                  <a:pos x="9" y="1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20" y="16"/>
                </a:cxn>
                <a:cxn ang="0">
                  <a:pos x="15" y="11"/>
                </a:cxn>
                <a:cxn ang="0">
                  <a:pos x="19" y="52"/>
                </a:cxn>
                <a:cxn ang="0">
                  <a:pos x="19" y="24"/>
                </a:cxn>
                <a:cxn ang="0">
                  <a:pos x="10" y="24"/>
                </a:cxn>
                <a:cxn ang="0">
                  <a:pos x="10" y="52"/>
                </a:cxn>
                <a:cxn ang="0">
                  <a:pos x="19" y="52"/>
                </a:cxn>
                <a:cxn ang="0">
                  <a:pos x="53" y="52"/>
                </a:cxn>
                <a:cxn ang="0">
                  <a:pos x="53" y="36"/>
                </a:cxn>
                <a:cxn ang="0">
                  <a:pos x="42" y="24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4" y="24"/>
                </a:cxn>
                <a:cxn ang="0">
                  <a:pos x="24" y="24"/>
                </a:cxn>
                <a:cxn ang="0">
                  <a:pos x="24" y="52"/>
                </a:cxn>
                <a:cxn ang="0">
                  <a:pos x="34" y="52"/>
                </a:cxn>
                <a:cxn ang="0">
                  <a:pos x="34" y="37"/>
                </a:cxn>
                <a:cxn ang="0">
                  <a:pos x="34" y="34"/>
                </a:cxn>
                <a:cxn ang="0">
                  <a:pos x="39" y="31"/>
                </a:cxn>
                <a:cxn ang="0">
                  <a:pos x="43" y="37"/>
                </a:cxn>
                <a:cxn ang="0">
                  <a:pos x="43" y="52"/>
                </a:cxn>
                <a:cxn ang="0">
                  <a:pos x="53" y="52"/>
                </a:cxn>
              </a:cxnLst>
              <a:rect l="0" t="0" r="r" b="b"/>
              <a:pathLst>
                <a:path w="62" h="62">
                  <a:moveTo>
                    <a:pt x="62" y="51"/>
                  </a:moveTo>
                  <a:cubicBezTo>
                    <a:pt x="62" y="57"/>
                    <a:pt x="57" y="62"/>
                    <a:pt x="5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6" y="62"/>
                    <a:pt x="0" y="57"/>
                    <a:pt x="0" y="5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6" y="0"/>
                    <a:pt x="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7" y="0"/>
                    <a:pt x="62" y="6"/>
                    <a:pt x="62" y="12"/>
                  </a:cubicBezTo>
                  <a:lnTo>
                    <a:pt x="62" y="51"/>
                  </a:lnTo>
                  <a:close/>
                  <a:moveTo>
                    <a:pt x="15" y="11"/>
                  </a:moveTo>
                  <a:cubicBezTo>
                    <a:pt x="12" y="11"/>
                    <a:pt x="9" y="13"/>
                    <a:pt x="9" y="16"/>
                  </a:cubicBezTo>
                  <a:cubicBezTo>
                    <a:pt x="9" y="18"/>
                    <a:pt x="11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20"/>
                    <a:pt x="20" y="18"/>
                    <a:pt x="20" y="16"/>
                  </a:cubicBezTo>
                  <a:cubicBezTo>
                    <a:pt x="20" y="13"/>
                    <a:pt x="18" y="11"/>
                    <a:pt x="15" y="11"/>
                  </a:cubicBezTo>
                  <a:close/>
                  <a:moveTo>
                    <a:pt x="19" y="52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52"/>
                    <a:pt x="10" y="52"/>
                    <a:pt x="10" y="52"/>
                  </a:cubicBezTo>
                  <a:lnTo>
                    <a:pt x="19" y="52"/>
                  </a:lnTo>
                  <a:close/>
                  <a:moveTo>
                    <a:pt x="53" y="52"/>
                  </a:moveTo>
                  <a:cubicBezTo>
                    <a:pt x="53" y="36"/>
                    <a:pt x="53" y="36"/>
                    <a:pt x="53" y="36"/>
                  </a:cubicBezTo>
                  <a:cubicBezTo>
                    <a:pt x="53" y="28"/>
                    <a:pt x="48" y="24"/>
                    <a:pt x="42" y="24"/>
                  </a:cubicBezTo>
                  <a:cubicBezTo>
                    <a:pt x="37" y="24"/>
                    <a:pt x="35" y="26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7"/>
                    <a:pt x="2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6"/>
                    <a:pt x="34" y="35"/>
                    <a:pt x="34" y="34"/>
                  </a:cubicBezTo>
                  <a:cubicBezTo>
                    <a:pt x="35" y="33"/>
                    <a:pt x="36" y="31"/>
                    <a:pt x="39" y="31"/>
                  </a:cubicBezTo>
                  <a:cubicBezTo>
                    <a:pt x="42" y="31"/>
                    <a:pt x="43" y="33"/>
                    <a:pt x="43" y="37"/>
                  </a:cubicBezTo>
                  <a:cubicBezTo>
                    <a:pt x="43" y="52"/>
                    <a:pt x="43" y="52"/>
                    <a:pt x="43" y="52"/>
                  </a:cubicBezTo>
                  <a:lnTo>
                    <a:pt x="53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29" name="Freeform 154"/>
            <p:cNvSpPr/>
            <p:nvPr/>
          </p:nvSpPr>
          <p:spPr bwMode="auto">
            <a:xfrm>
              <a:off x="2181107" y="2743200"/>
              <a:ext cx="219075" cy="174625"/>
            </a:xfrm>
            <a:custGeom>
              <a:avLst/>
              <a:gdLst/>
              <a:ahLst/>
              <a:cxnLst>
                <a:cxn ang="0">
                  <a:pos x="57" y="12"/>
                </a:cxn>
                <a:cxn ang="0">
                  <a:pos x="57" y="14"/>
                </a:cxn>
                <a:cxn ang="0">
                  <a:pos x="20" y="51"/>
                </a:cxn>
                <a:cxn ang="0">
                  <a:pos x="0" y="45"/>
                </a:cxn>
                <a:cxn ang="0">
                  <a:pos x="3" y="45"/>
                </a:cxn>
                <a:cxn ang="0">
                  <a:pos x="19" y="40"/>
                </a:cxn>
                <a:cxn ang="0">
                  <a:pos x="7" y="31"/>
                </a:cxn>
                <a:cxn ang="0">
                  <a:pos x="10" y="31"/>
                </a:cxn>
                <a:cxn ang="0">
                  <a:pos x="13" y="31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9" y="19"/>
                </a:cxn>
                <a:cxn ang="0">
                  <a:pos x="3" y="9"/>
                </a:cxn>
                <a:cxn ang="0">
                  <a:pos x="5" y="2"/>
                </a:cxn>
                <a:cxn ang="0">
                  <a:pos x="31" y="16"/>
                </a:cxn>
                <a:cxn ang="0">
                  <a:pos x="31" y="13"/>
                </a:cxn>
                <a:cxn ang="0">
                  <a:pos x="44" y="0"/>
                </a:cxn>
                <a:cxn ang="0">
                  <a:pos x="54" y="4"/>
                </a:cxn>
                <a:cxn ang="0">
                  <a:pos x="62" y="1"/>
                </a:cxn>
                <a:cxn ang="0">
                  <a:pos x="56" y="8"/>
                </a:cxn>
                <a:cxn ang="0">
                  <a:pos x="64" y="6"/>
                </a:cxn>
                <a:cxn ang="0">
                  <a:pos x="57" y="12"/>
                </a:cxn>
              </a:cxnLst>
              <a:rect l="0" t="0" r="r" b="b"/>
              <a:pathLst>
                <a:path w="64" h="51">
                  <a:moveTo>
                    <a:pt x="57" y="12"/>
                  </a:moveTo>
                  <a:cubicBezTo>
                    <a:pt x="57" y="13"/>
                    <a:pt x="57" y="14"/>
                    <a:pt x="57" y="14"/>
                  </a:cubicBezTo>
                  <a:cubicBezTo>
                    <a:pt x="57" y="31"/>
                    <a:pt x="44" y="51"/>
                    <a:pt x="20" y="51"/>
                  </a:cubicBezTo>
                  <a:cubicBezTo>
                    <a:pt x="13" y="51"/>
                    <a:pt x="6" y="49"/>
                    <a:pt x="0" y="45"/>
                  </a:cubicBezTo>
                  <a:cubicBezTo>
                    <a:pt x="1" y="45"/>
                    <a:pt x="2" y="45"/>
                    <a:pt x="3" y="45"/>
                  </a:cubicBezTo>
                  <a:cubicBezTo>
                    <a:pt x="9" y="45"/>
                    <a:pt x="15" y="43"/>
                    <a:pt x="19" y="40"/>
                  </a:cubicBezTo>
                  <a:cubicBezTo>
                    <a:pt x="14" y="40"/>
                    <a:pt x="9" y="36"/>
                    <a:pt x="7" y="31"/>
                  </a:cubicBezTo>
                  <a:cubicBezTo>
                    <a:pt x="8" y="31"/>
                    <a:pt x="9" y="31"/>
                    <a:pt x="10" y="31"/>
                  </a:cubicBezTo>
                  <a:cubicBezTo>
                    <a:pt x="11" y="31"/>
                    <a:pt x="12" y="31"/>
                    <a:pt x="13" y="31"/>
                  </a:cubicBezTo>
                  <a:cubicBezTo>
                    <a:pt x="7" y="29"/>
                    <a:pt x="3" y="24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9"/>
                    <a:pt x="7" y="19"/>
                    <a:pt x="9" y="19"/>
                  </a:cubicBezTo>
                  <a:cubicBezTo>
                    <a:pt x="5" y="17"/>
                    <a:pt x="3" y="13"/>
                    <a:pt x="3" y="9"/>
                  </a:cubicBezTo>
                  <a:cubicBezTo>
                    <a:pt x="3" y="6"/>
                    <a:pt x="4" y="4"/>
                    <a:pt x="5" y="2"/>
                  </a:cubicBezTo>
                  <a:cubicBezTo>
                    <a:pt x="11" y="10"/>
                    <a:pt x="21" y="15"/>
                    <a:pt x="31" y="16"/>
                  </a:cubicBezTo>
                  <a:cubicBezTo>
                    <a:pt x="31" y="15"/>
                    <a:pt x="31" y="14"/>
                    <a:pt x="31" y="13"/>
                  </a:cubicBezTo>
                  <a:cubicBezTo>
                    <a:pt x="31" y="5"/>
                    <a:pt x="37" y="0"/>
                    <a:pt x="44" y="0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56" y="3"/>
                    <a:pt x="59" y="2"/>
                    <a:pt x="62" y="1"/>
                  </a:cubicBezTo>
                  <a:cubicBezTo>
                    <a:pt x="61" y="4"/>
                    <a:pt x="59" y="6"/>
                    <a:pt x="56" y="8"/>
                  </a:cubicBezTo>
                  <a:cubicBezTo>
                    <a:pt x="59" y="7"/>
                    <a:pt x="61" y="7"/>
                    <a:pt x="64" y="6"/>
                  </a:cubicBezTo>
                  <a:cubicBezTo>
                    <a:pt x="62" y="8"/>
                    <a:pt x="60" y="11"/>
                    <a:pt x="5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30" name="Freeform 83"/>
            <p:cNvSpPr/>
            <p:nvPr/>
          </p:nvSpPr>
          <p:spPr bwMode="auto">
            <a:xfrm>
              <a:off x="2500051" y="2736056"/>
              <a:ext cx="188913" cy="188913"/>
            </a:xfrm>
            <a:custGeom>
              <a:avLst/>
              <a:gdLst/>
              <a:ahLst/>
              <a:cxnLst>
                <a:cxn ang="0">
                  <a:pos x="44" y="55"/>
                </a:cxn>
                <a:cxn ang="0">
                  <a:pos x="37" y="55"/>
                </a:cxn>
                <a:cxn ang="0">
                  <a:pos x="37" y="33"/>
                </a:cxn>
                <a:cxn ang="0">
                  <a:pos x="45" y="33"/>
                </a:cxn>
                <a:cxn ang="0">
                  <a:pos x="46" y="25"/>
                </a:cxn>
                <a:cxn ang="0">
                  <a:pos x="37" y="25"/>
                </a:cxn>
                <a:cxn ang="0">
                  <a:pos x="37" y="20"/>
                </a:cxn>
                <a:cxn ang="0">
                  <a:pos x="42" y="16"/>
                </a:cxn>
                <a:cxn ang="0">
                  <a:pos x="47" y="16"/>
                </a:cxn>
                <a:cxn ang="0">
                  <a:pos x="47" y="9"/>
                </a:cxn>
                <a:cxn ang="0">
                  <a:pos x="40" y="8"/>
                </a:cxn>
                <a:cxn ang="0">
                  <a:pos x="29" y="19"/>
                </a:cxn>
                <a:cxn ang="0">
                  <a:pos x="29" y="25"/>
                </a:cxn>
                <a:cxn ang="0">
                  <a:pos x="21" y="25"/>
                </a:cxn>
                <a:cxn ang="0">
                  <a:pos x="21" y="33"/>
                </a:cxn>
                <a:cxn ang="0">
                  <a:pos x="29" y="33"/>
                </a:cxn>
                <a:cxn ang="0">
                  <a:pos x="29" y="55"/>
                </a:cxn>
                <a:cxn ang="0">
                  <a:pos x="10" y="55"/>
                </a:cxn>
                <a:cxn ang="0">
                  <a:pos x="0" y="45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44" y="0"/>
                </a:cxn>
                <a:cxn ang="0">
                  <a:pos x="55" y="10"/>
                </a:cxn>
                <a:cxn ang="0">
                  <a:pos x="55" y="45"/>
                </a:cxn>
                <a:cxn ang="0">
                  <a:pos x="44" y="55"/>
                </a:cxn>
              </a:cxnLst>
              <a:rect l="0" t="0" r="r" b="b"/>
              <a:pathLst>
                <a:path w="55" h="55">
                  <a:moveTo>
                    <a:pt x="44" y="55"/>
                  </a:moveTo>
                  <a:cubicBezTo>
                    <a:pt x="37" y="55"/>
                    <a:pt x="37" y="55"/>
                    <a:pt x="37" y="5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8"/>
                    <a:pt x="38" y="16"/>
                    <a:pt x="42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5" y="9"/>
                    <a:pt x="43" y="8"/>
                    <a:pt x="40" y="8"/>
                  </a:cubicBezTo>
                  <a:cubicBezTo>
                    <a:pt x="34" y="8"/>
                    <a:pt x="29" y="12"/>
                    <a:pt x="29" y="1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4" y="55"/>
                    <a:pt x="0" y="50"/>
                    <a:pt x="0" y="4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0" y="0"/>
                    <a:pt x="55" y="5"/>
                    <a:pt x="55" y="10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50"/>
                    <a:pt x="50" y="55"/>
                    <a:pt x="44" y="5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31" name="Freeform 141"/>
            <p:cNvSpPr>
              <a:spLocks noEditPoints="1"/>
            </p:cNvSpPr>
            <p:nvPr/>
          </p:nvSpPr>
          <p:spPr bwMode="auto">
            <a:xfrm>
              <a:off x="2814637" y="2746375"/>
              <a:ext cx="233363" cy="168275"/>
            </a:xfrm>
            <a:custGeom>
              <a:avLst/>
              <a:gdLst/>
              <a:ahLst/>
              <a:cxnLst>
                <a:cxn ang="0">
                  <a:pos x="67" y="41"/>
                </a:cxn>
                <a:cxn ang="0">
                  <a:pos x="59" y="48"/>
                </a:cxn>
                <a:cxn ang="0">
                  <a:pos x="34" y="49"/>
                </a:cxn>
                <a:cxn ang="0">
                  <a:pos x="8" y="48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1" y="8"/>
                </a:cxn>
                <a:cxn ang="0">
                  <a:pos x="8" y="1"/>
                </a:cxn>
                <a:cxn ang="0">
                  <a:pos x="34" y="0"/>
                </a:cxn>
                <a:cxn ang="0">
                  <a:pos x="59" y="1"/>
                </a:cxn>
                <a:cxn ang="0">
                  <a:pos x="67" y="8"/>
                </a:cxn>
                <a:cxn ang="0">
                  <a:pos x="68" y="25"/>
                </a:cxn>
                <a:cxn ang="0">
                  <a:pos x="67" y="41"/>
                </a:cxn>
                <a:cxn ang="0">
                  <a:pos x="47" y="23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4" y="13"/>
                </a:cxn>
                <a:cxn ang="0">
                  <a:pos x="24" y="37"/>
                </a:cxn>
                <a:cxn ang="0">
                  <a:pos x="25" y="39"/>
                </a:cxn>
                <a:cxn ang="0">
                  <a:pos x="26" y="39"/>
                </a:cxn>
                <a:cxn ang="0">
                  <a:pos x="28" y="39"/>
                </a:cxn>
                <a:cxn ang="0">
                  <a:pos x="47" y="27"/>
                </a:cxn>
                <a:cxn ang="0">
                  <a:pos x="48" y="25"/>
                </a:cxn>
                <a:cxn ang="0">
                  <a:pos x="47" y="23"/>
                </a:cxn>
              </a:cxnLst>
              <a:rect l="0" t="0" r="r" b="b"/>
              <a:pathLst>
                <a:path w="68" h="49">
                  <a:moveTo>
                    <a:pt x="67" y="41"/>
                  </a:moveTo>
                  <a:cubicBezTo>
                    <a:pt x="66" y="45"/>
                    <a:pt x="63" y="48"/>
                    <a:pt x="59" y="48"/>
                  </a:cubicBezTo>
                  <a:cubicBezTo>
                    <a:pt x="51" y="49"/>
                    <a:pt x="42" y="49"/>
                    <a:pt x="34" y="49"/>
                  </a:cubicBezTo>
                  <a:cubicBezTo>
                    <a:pt x="25" y="49"/>
                    <a:pt x="17" y="49"/>
                    <a:pt x="8" y="48"/>
                  </a:cubicBezTo>
                  <a:cubicBezTo>
                    <a:pt x="5" y="48"/>
                    <a:pt x="2" y="45"/>
                    <a:pt x="1" y="41"/>
                  </a:cubicBezTo>
                  <a:cubicBezTo>
                    <a:pt x="0" y="36"/>
                    <a:pt x="0" y="30"/>
                    <a:pt x="0" y="25"/>
                  </a:cubicBezTo>
                  <a:cubicBezTo>
                    <a:pt x="0" y="19"/>
                    <a:pt x="0" y="14"/>
                    <a:pt x="1" y="8"/>
                  </a:cubicBezTo>
                  <a:cubicBezTo>
                    <a:pt x="2" y="5"/>
                    <a:pt x="5" y="2"/>
                    <a:pt x="8" y="1"/>
                  </a:cubicBezTo>
                  <a:cubicBezTo>
                    <a:pt x="17" y="0"/>
                    <a:pt x="25" y="0"/>
                    <a:pt x="34" y="0"/>
                  </a:cubicBezTo>
                  <a:cubicBezTo>
                    <a:pt x="42" y="0"/>
                    <a:pt x="51" y="0"/>
                    <a:pt x="59" y="1"/>
                  </a:cubicBezTo>
                  <a:cubicBezTo>
                    <a:pt x="63" y="2"/>
                    <a:pt x="66" y="5"/>
                    <a:pt x="67" y="8"/>
                  </a:cubicBezTo>
                  <a:cubicBezTo>
                    <a:pt x="68" y="14"/>
                    <a:pt x="68" y="19"/>
                    <a:pt x="68" y="25"/>
                  </a:cubicBezTo>
                  <a:cubicBezTo>
                    <a:pt x="68" y="30"/>
                    <a:pt x="68" y="36"/>
                    <a:pt x="67" y="41"/>
                  </a:cubicBezTo>
                  <a:close/>
                  <a:moveTo>
                    <a:pt x="47" y="23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6" y="10"/>
                    <a:pt x="25" y="10"/>
                  </a:cubicBezTo>
                  <a:cubicBezTo>
                    <a:pt x="25" y="11"/>
                    <a:pt x="24" y="12"/>
                    <a:pt x="24" y="13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8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4"/>
                    <a:pt x="48" y="23"/>
                    <a:pt x="4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</p:grpSp>
      <p:sp>
        <p:nvSpPr>
          <p:cNvPr id="105153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53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34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45612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535" name="Text Placeholder 3"/>
          <p:cNvSpPr>
            <a:spLocks noGrp="1"/>
          </p:cNvSpPr>
          <p:nvPr>
            <p:ph type="body" sz="half" idx="32"/>
          </p:nvPr>
        </p:nvSpPr>
        <p:spPr>
          <a:xfrm>
            <a:off x="870652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36" name="Text Placeholder 3"/>
          <p:cNvSpPr>
            <a:spLocks noGrp="1"/>
          </p:cNvSpPr>
          <p:nvPr>
            <p:ph type="body" sz="half" idx="34"/>
          </p:nvPr>
        </p:nvSpPr>
        <p:spPr>
          <a:xfrm>
            <a:off x="751588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37" name="Text Placeholder 3"/>
          <p:cNvSpPr>
            <a:spLocks noGrp="1"/>
          </p:cNvSpPr>
          <p:nvPr>
            <p:ph type="body" sz="half" idx="15"/>
          </p:nvPr>
        </p:nvSpPr>
        <p:spPr>
          <a:xfrm>
            <a:off x="800010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538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2835123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539" name="Text Placeholder 3"/>
          <p:cNvSpPr>
            <a:spLocks noGrp="1"/>
          </p:cNvSpPr>
          <p:nvPr>
            <p:ph type="body" sz="half" idx="36"/>
          </p:nvPr>
        </p:nvSpPr>
        <p:spPr>
          <a:xfrm>
            <a:off x="2860163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40" name="Text Placeholder 3"/>
          <p:cNvSpPr>
            <a:spLocks noGrp="1"/>
          </p:cNvSpPr>
          <p:nvPr>
            <p:ph type="body" sz="half" idx="37"/>
          </p:nvPr>
        </p:nvSpPr>
        <p:spPr>
          <a:xfrm>
            <a:off x="2741099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41" name="Text Placeholder 3"/>
          <p:cNvSpPr>
            <a:spLocks noGrp="1"/>
          </p:cNvSpPr>
          <p:nvPr>
            <p:ph type="body" sz="half" idx="38"/>
          </p:nvPr>
        </p:nvSpPr>
        <p:spPr>
          <a:xfrm>
            <a:off x="2789521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542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4856137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543" name="Text Placeholder 3"/>
          <p:cNvSpPr>
            <a:spLocks noGrp="1"/>
          </p:cNvSpPr>
          <p:nvPr>
            <p:ph type="body" sz="half" idx="40"/>
          </p:nvPr>
        </p:nvSpPr>
        <p:spPr>
          <a:xfrm>
            <a:off x="4881177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44" name="Text Placeholder 3"/>
          <p:cNvSpPr>
            <a:spLocks noGrp="1"/>
          </p:cNvSpPr>
          <p:nvPr>
            <p:ph type="body" sz="half" idx="41"/>
          </p:nvPr>
        </p:nvSpPr>
        <p:spPr>
          <a:xfrm>
            <a:off x="4762113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45" name="Text Placeholder 3"/>
          <p:cNvSpPr>
            <a:spLocks noGrp="1"/>
          </p:cNvSpPr>
          <p:nvPr>
            <p:ph type="body" sz="half" idx="42"/>
          </p:nvPr>
        </p:nvSpPr>
        <p:spPr>
          <a:xfrm>
            <a:off x="4810535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546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858000" y="1476375"/>
            <a:ext cx="1443998" cy="1335967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547" name="Text Placeholder 3"/>
          <p:cNvSpPr>
            <a:spLocks noGrp="1"/>
          </p:cNvSpPr>
          <p:nvPr>
            <p:ph type="body" sz="half" idx="44"/>
          </p:nvPr>
        </p:nvSpPr>
        <p:spPr>
          <a:xfrm>
            <a:off x="6883040" y="2993580"/>
            <a:ext cx="1393918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48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63976" y="3305619"/>
            <a:ext cx="1632046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1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49" name="Text Placeholder 3"/>
          <p:cNvSpPr>
            <a:spLocks noGrp="1"/>
          </p:cNvSpPr>
          <p:nvPr>
            <p:ph type="body" sz="half" idx="46"/>
          </p:nvPr>
        </p:nvSpPr>
        <p:spPr>
          <a:xfrm>
            <a:off x="6812398" y="3613846"/>
            <a:ext cx="1461669" cy="694729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15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15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1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51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51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15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15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1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51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051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051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51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5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51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051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15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15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1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051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051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504" grpId="0" animBg="1"/>
      <p:bldP spid="1051505" grpId="0" animBg="1"/>
      <p:bldP spid="1051506" grpId="0" animBg="1"/>
      <p:bldP spid="1051511" grpId="0" animBg="1"/>
      <p:bldP spid="1051512" grpId="0" animBg="1"/>
      <p:bldP spid="1051513" grpId="0" animBg="1"/>
      <p:bldP spid="1051518" grpId="0" animBg="1"/>
      <p:bldP spid="1051519" grpId="0" animBg="1"/>
      <p:bldP spid="1051520" grpId="0" animBg="1"/>
      <p:bldP spid="1051525" grpId="0" animBg="1"/>
      <p:bldP spid="1051526" grpId="0" animBg="1"/>
      <p:bldP spid="1051527" grpId="0" animBg="1"/>
    </p:bldLst>
  </p:timing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53" name="Round Same Side Corner Rectangle 2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754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0BFCBFB9-D19E-4585-93D4-6906EDF3432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755" name="Round Same Side Corner Rectangle 30"/>
          <p:cNvSpPr/>
          <p:nvPr userDrawn="1"/>
        </p:nvSpPr>
        <p:spPr>
          <a:xfrm rot="5400000">
            <a:off x="2664618" y="39925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56" name="Rectangle 31"/>
          <p:cNvSpPr/>
          <p:nvPr userDrawn="1"/>
        </p:nvSpPr>
        <p:spPr>
          <a:xfrm>
            <a:off x="677863" y="1047750"/>
            <a:ext cx="1319212" cy="11779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57" name="Round Same Side Corner Rectangle 32"/>
          <p:cNvSpPr/>
          <p:nvPr userDrawn="1"/>
        </p:nvSpPr>
        <p:spPr>
          <a:xfrm rot="5400000">
            <a:off x="6596856" y="39925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58" name="Rectangle 33"/>
          <p:cNvSpPr/>
          <p:nvPr userDrawn="1"/>
        </p:nvSpPr>
        <p:spPr>
          <a:xfrm>
            <a:off x="4610100" y="1047750"/>
            <a:ext cx="1319213" cy="117792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59" name="Round Same Side Corner Rectangle 34"/>
          <p:cNvSpPr/>
          <p:nvPr userDrawn="1"/>
        </p:nvSpPr>
        <p:spPr>
          <a:xfrm rot="16200000" flipH="1">
            <a:off x="1345406" y="163750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60" name="Rectangle 35"/>
          <p:cNvSpPr/>
          <p:nvPr userDrawn="1"/>
        </p:nvSpPr>
        <p:spPr>
          <a:xfrm>
            <a:off x="3173413" y="2286000"/>
            <a:ext cx="1319212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61" name="Round Same Side Corner Rectangle 36"/>
          <p:cNvSpPr/>
          <p:nvPr userDrawn="1"/>
        </p:nvSpPr>
        <p:spPr>
          <a:xfrm rot="16200000" flipH="1">
            <a:off x="5277643" y="1637507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62" name="Rectangle 37"/>
          <p:cNvSpPr/>
          <p:nvPr userDrawn="1"/>
        </p:nvSpPr>
        <p:spPr>
          <a:xfrm>
            <a:off x="7105650" y="2286000"/>
            <a:ext cx="1319213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63" name="Round Same Side Corner Rectangle 38"/>
          <p:cNvSpPr/>
          <p:nvPr userDrawn="1"/>
        </p:nvSpPr>
        <p:spPr>
          <a:xfrm rot="5400000">
            <a:off x="2664618" y="2885282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64" name="Rectangle 39"/>
          <p:cNvSpPr/>
          <p:nvPr userDrawn="1"/>
        </p:nvSpPr>
        <p:spPr>
          <a:xfrm>
            <a:off x="677863" y="3533775"/>
            <a:ext cx="1319212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65" name="Round Same Side Corner Rectangle 40"/>
          <p:cNvSpPr/>
          <p:nvPr userDrawn="1"/>
        </p:nvSpPr>
        <p:spPr>
          <a:xfrm rot="5400000">
            <a:off x="6596856" y="2885282"/>
            <a:ext cx="1179513" cy="2476500"/>
          </a:xfrm>
          <a:prstGeom prst="round2SameRect">
            <a:avLst>
              <a:gd name="adj1" fmla="val 3813"/>
              <a:gd name="adj2" fmla="val 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66" name="Rectangle 41"/>
          <p:cNvSpPr/>
          <p:nvPr userDrawn="1"/>
        </p:nvSpPr>
        <p:spPr>
          <a:xfrm>
            <a:off x="4610100" y="3533775"/>
            <a:ext cx="1319213" cy="117951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76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76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69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748031" y="1107973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770" name="Text Placeholder 3"/>
          <p:cNvSpPr>
            <a:spLocks noGrp="1"/>
          </p:cNvSpPr>
          <p:nvPr>
            <p:ph type="body" sz="half" idx="26"/>
          </p:nvPr>
        </p:nvSpPr>
        <p:spPr>
          <a:xfrm>
            <a:off x="2150946" y="1152526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71" name="Text Placeholder 3"/>
          <p:cNvSpPr>
            <a:spLocks noGrp="1"/>
          </p:cNvSpPr>
          <p:nvPr>
            <p:ph type="body" sz="half" idx="27"/>
          </p:nvPr>
        </p:nvSpPr>
        <p:spPr>
          <a:xfrm>
            <a:off x="2150946" y="1562200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1772" name="Text Placeholder 3"/>
          <p:cNvSpPr>
            <a:spLocks noGrp="1"/>
          </p:cNvSpPr>
          <p:nvPr>
            <p:ph type="body" sz="half" idx="43"/>
          </p:nvPr>
        </p:nvSpPr>
        <p:spPr>
          <a:xfrm>
            <a:off x="2150946" y="1362075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73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4679950" y="1107973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774" name="Text Placeholder 3"/>
          <p:cNvSpPr>
            <a:spLocks noGrp="1"/>
          </p:cNvSpPr>
          <p:nvPr>
            <p:ph type="body" sz="half" idx="45"/>
          </p:nvPr>
        </p:nvSpPr>
        <p:spPr>
          <a:xfrm>
            <a:off x="6082865" y="1152526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75" name="Text Placeholder 3"/>
          <p:cNvSpPr>
            <a:spLocks noGrp="1"/>
          </p:cNvSpPr>
          <p:nvPr>
            <p:ph type="body" sz="half" idx="46"/>
          </p:nvPr>
        </p:nvSpPr>
        <p:spPr>
          <a:xfrm>
            <a:off x="6082865" y="1562200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1776" name="Text Placeholder 3"/>
          <p:cNvSpPr>
            <a:spLocks noGrp="1"/>
          </p:cNvSpPr>
          <p:nvPr>
            <p:ph type="body" sz="half" idx="47"/>
          </p:nvPr>
        </p:nvSpPr>
        <p:spPr>
          <a:xfrm>
            <a:off x="6082865" y="1362075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77" name="Picture Placeholder 7"/>
          <p:cNvSpPr>
            <a:spLocks noGrp="1"/>
          </p:cNvSpPr>
          <p:nvPr>
            <p:ph type="pic" sz="quarter" idx="48"/>
          </p:nvPr>
        </p:nvSpPr>
        <p:spPr>
          <a:xfrm>
            <a:off x="3243581" y="2346958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778" name="Text Placeholder 3"/>
          <p:cNvSpPr>
            <a:spLocks noGrp="1"/>
          </p:cNvSpPr>
          <p:nvPr>
            <p:ph type="body" sz="half" idx="49"/>
          </p:nvPr>
        </p:nvSpPr>
        <p:spPr>
          <a:xfrm>
            <a:off x="832052" y="2391511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79" name="Text Placeholder 3"/>
          <p:cNvSpPr>
            <a:spLocks noGrp="1"/>
          </p:cNvSpPr>
          <p:nvPr>
            <p:ph type="body" sz="half" idx="50"/>
          </p:nvPr>
        </p:nvSpPr>
        <p:spPr>
          <a:xfrm>
            <a:off x="832052" y="2801185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1780" name="Text Placeholder 3"/>
          <p:cNvSpPr>
            <a:spLocks noGrp="1"/>
          </p:cNvSpPr>
          <p:nvPr>
            <p:ph type="body" sz="half" idx="51"/>
          </p:nvPr>
        </p:nvSpPr>
        <p:spPr>
          <a:xfrm>
            <a:off x="832052" y="2601060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81" name="Picture Placeholder 7"/>
          <p:cNvSpPr>
            <a:spLocks noGrp="1"/>
          </p:cNvSpPr>
          <p:nvPr>
            <p:ph type="pic" sz="quarter" idx="52"/>
          </p:nvPr>
        </p:nvSpPr>
        <p:spPr>
          <a:xfrm>
            <a:off x="7175506" y="2346958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782" name="Text Placeholder 3"/>
          <p:cNvSpPr>
            <a:spLocks noGrp="1"/>
          </p:cNvSpPr>
          <p:nvPr>
            <p:ph type="body" sz="half" idx="53"/>
          </p:nvPr>
        </p:nvSpPr>
        <p:spPr>
          <a:xfrm>
            <a:off x="4763977" y="2391511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83" name="Text Placeholder 3"/>
          <p:cNvSpPr>
            <a:spLocks noGrp="1"/>
          </p:cNvSpPr>
          <p:nvPr>
            <p:ph type="body" sz="half" idx="54"/>
          </p:nvPr>
        </p:nvSpPr>
        <p:spPr>
          <a:xfrm>
            <a:off x="4763977" y="2801185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1784" name="Text Placeholder 3"/>
          <p:cNvSpPr>
            <a:spLocks noGrp="1"/>
          </p:cNvSpPr>
          <p:nvPr>
            <p:ph type="body" sz="half" idx="55"/>
          </p:nvPr>
        </p:nvSpPr>
        <p:spPr>
          <a:xfrm>
            <a:off x="4763977" y="2601060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85" name="Picture Placeholder 7"/>
          <p:cNvSpPr>
            <a:spLocks noGrp="1"/>
          </p:cNvSpPr>
          <p:nvPr>
            <p:ph type="pic" sz="quarter" idx="56"/>
          </p:nvPr>
        </p:nvSpPr>
        <p:spPr>
          <a:xfrm>
            <a:off x="748031" y="3594734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786" name="Text Placeholder 3"/>
          <p:cNvSpPr>
            <a:spLocks noGrp="1"/>
          </p:cNvSpPr>
          <p:nvPr>
            <p:ph type="body" sz="half" idx="57"/>
          </p:nvPr>
        </p:nvSpPr>
        <p:spPr>
          <a:xfrm>
            <a:off x="2150946" y="3639287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87" name="Text Placeholder 3"/>
          <p:cNvSpPr>
            <a:spLocks noGrp="1"/>
          </p:cNvSpPr>
          <p:nvPr>
            <p:ph type="body" sz="half" idx="58"/>
          </p:nvPr>
        </p:nvSpPr>
        <p:spPr>
          <a:xfrm>
            <a:off x="2150946" y="4048961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1788" name="Text Placeholder 3"/>
          <p:cNvSpPr>
            <a:spLocks noGrp="1"/>
          </p:cNvSpPr>
          <p:nvPr>
            <p:ph type="body" sz="half" idx="59"/>
          </p:nvPr>
        </p:nvSpPr>
        <p:spPr>
          <a:xfrm>
            <a:off x="2150946" y="3848836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89" name="Picture Placeholder 7"/>
          <p:cNvSpPr>
            <a:spLocks noGrp="1"/>
          </p:cNvSpPr>
          <p:nvPr>
            <p:ph type="pic" sz="quarter" idx="60"/>
          </p:nvPr>
        </p:nvSpPr>
        <p:spPr>
          <a:xfrm>
            <a:off x="4679950" y="3594734"/>
            <a:ext cx="1179194" cy="105766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790" name="Text Placeholder 3"/>
          <p:cNvSpPr>
            <a:spLocks noGrp="1"/>
          </p:cNvSpPr>
          <p:nvPr>
            <p:ph type="body" sz="half" idx="61"/>
          </p:nvPr>
        </p:nvSpPr>
        <p:spPr>
          <a:xfrm>
            <a:off x="6082865" y="3639287"/>
            <a:ext cx="2232460" cy="2032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91" name="Text Placeholder 3"/>
          <p:cNvSpPr>
            <a:spLocks noGrp="1"/>
          </p:cNvSpPr>
          <p:nvPr>
            <p:ph type="body" sz="half" idx="62"/>
          </p:nvPr>
        </p:nvSpPr>
        <p:spPr>
          <a:xfrm>
            <a:off x="6082865" y="4048961"/>
            <a:ext cx="2232459" cy="572235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1792" name="Text Placeholder 3"/>
          <p:cNvSpPr>
            <a:spLocks noGrp="1"/>
          </p:cNvSpPr>
          <p:nvPr>
            <p:ph type="body" sz="half" idx="63"/>
          </p:nvPr>
        </p:nvSpPr>
        <p:spPr>
          <a:xfrm>
            <a:off x="6082865" y="3848836"/>
            <a:ext cx="2232460" cy="189613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2">
                    <a:lumMod val="9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17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17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1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5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17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17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1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51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17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17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1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051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17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17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1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1051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17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17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1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051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17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17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1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051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756" grpId="0" animBg="1"/>
      <p:bldP spid="1051758" grpId="0" animBg="1"/>
      <p:bldP spid="1051760" grpId="0" animBg="1"/>
      <p:bldP spid="1051762" grpId="0" animBg="1"/>
      <p:bldP spid="1051764" grpId="0" animBg="1"/>
      <p:bldP spid="1051766" grpId="0" animBg="1"/>
    </p:bldLst>
  </p:timing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eam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69" name="Round Same Side Corner Rectangle 3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77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05CED92-359E-4A57-838E-B23C08825E4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833" name="Straight Connector 41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9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0771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772" name="Oval 44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34" name="Straight Connector 45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35" name="Straight Connector 46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773" name="Teardrop 47"/>
          <p:cNvSpPr/>
          <p:nvPr userDrawn="1"/>
        </p:nvSpPr>
        <p:spPr>
          <a:xfrm>
            <a:off x="581025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74" name="Teardrop 48"/>
          <p:cNvSpPr/>
          <p:nvPr userDrawn="1"/>
        </p:nvSpPr>
        <p:spPr>
          <a:xfrm>
            <a:off x="3262313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75" name="Teardrop 49"/>
          <p:cNvSpPr/>
          <p:nvPr userDrawn="1"/>
        </p:nvSpPr>
        <p:spPr>
          <a:xfrm>
            <a:off x="5938838" y="14541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76" name="Teardrop 50"/>
          <p:cNvSpPr/>
          <p:nvPr userDrawn="1"/>
        </p:nvSpPr>
        <p:spPr>
          <a:xfrm>
            <a:off x="581025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77" name="Teardrop 51"/>
          <p:cNvSpPr/>
          <p:nvPr userDrawn="1"/>
        </p:nvSpPr>
        <p:spPr>
          <a:xfrm>
            <a:off x="3262313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78" name="Teardrop 52"/>
          <p:cNvSpPr/>
          <p:nvPr userDrawn="1"/>
        </p:nvSpPr>
        <p:spPr>
          <a:xfrm>
            <a:off x="5938838" y="2571750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79" name="Teardrop 53"/>
          <p:cNvSpPr/>
          <p:nvPr userDrawn="1"/>
        </p:nvSpPr>
        <p:spPr>
          <a:xfrm>
            <a:off x="581025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80" name="Teardrop 54"/>
          <p:cNvSpPr/>
          <p:nvPr userDrawn="1"/>
        </p:nvSpPr>
        <p:spPr>
          <a:xfrm>
            <a:off x="3262313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81" name="Teardrop 55"/>
          <p:cNvSpPr/>
          <p:nvPr userDrawn="1"/>
        </p:nvSpPr>
        <p:spPr>
          <a:xfrm>
            <a:off x="5938838" y="3697288"/>
            <a:ext cx="996950" cy="996950"/>
          </a:xfrm>
          <a:prstGeom prst="teardrop">
            <a:avLst/>
          </a:prstGeom>
          <a:noFill/>
          <a:ln w="1270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8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78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84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6710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85" name="Text Placeholder 3"/>
          <p:cNvSpPr>
            <a:spLocks noGrp="1"/>
          </p:cNvSpPr>
          <p:nvPr>
            <p:ph type="body" sz="half" idx="32"/>
          </p:nvPr>
        </p:nvSpPr>
        <p:spPr>
          <a:xfrm>
            <a:off x="1659037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86" name="Text Placeholder 3"/>
          <p:cNvSpPr>
            <a:spLocks noGrp="1"/>
          </p:cNvSpPr>
          <p:nvPr>
            <p:ph type="body" sz="half" idx="33"/>
          </p:nvPr>
        </p:nvSpPr>
        <p:spPr>
          <a:xfrm>
            <a:off x="1659037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787" name="Text Placeholder 3"/>
          <p:cNvSpPr>
            <a:spLocks noGrp="1"/>
          </p:cNvSpPr>
          <p:nvPr>
            <p:ph type="body" sz="half" idx="34"/>
          </p:nvPr>
        </p:nvSpPr>
        <p:spPr>
          <a:xfrm>
            <a:off x="1659037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88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3308178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89" name="Text Placeholder 3"/>
          <p:cNvSpPr>
            <a:spLocks noGrp="1"/>
          </p:cNvSpPr>
          <p:nvPr>
            <p:ph type="body" sz="half" idx="36"/>
          </p:nvPr>
        </p:nvSpPr>
        <p:spPr>
          <a:xfrm>
            <a:off x="4340505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90" name="Text Placeholder 3"/>
          <p:cNvSpPr>
            <a:spLocks noGrp="1"/>
          </p:cNvSpPr>
          <p:nvPr>
            <p:ph type="body" sz="half" idx="37"/>
          </p:nvPr>
        </p:nvSpPr>
        <p:spPr>
          <a:xfrm>
            <a:off x="4340505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791" name="Text Placeholder 3"/>
          <p:cNvSpPr>
            <a:spLocks noGrp="1"/>
          </p:cNvSpPr>
          <p:nvPr>
            <p:ph type="body" sz="half" idx="38"/>
          </p:nvPr>
        </p:nvSpPr>
        <p:spPr>
          <a:xfrm>
            <a:off x="4340505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92" name="Picture Placeholder 7"/>
          <p:cNvSpPr>
            <a:spLocks noGrp="1"/>
          </p:cNvSpPr>
          <p:nvPr>
            <p:ph type="pic" sz="quarter" idx="39"/>
          </p:nvPr>
        </p:nvSpPr>
        <p:spPr>
          <a:xfrm>
            <a:off x="5984703" y="1499853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93" name="Text Placeholder 3"/>
          <p:cNvSpPr>
            <a:spLocks noGrp="1"/>
          </p:cNvSpPr>
          <p:nvPr>
            <p:ph type="body" sz="half" idx="40"/>
          </p:nvPr>
        </p:nvSpPr>
        <p:spPr>
          <a:xfrm>
            <a:off x="7017030" y="1458817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94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17030" y="1858788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795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17030" y="1656551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96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626710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97" name="Text Placeholder 3"/>
          <p:cNvSpPr>
            <a:spLocks noGrp="1"/>
          </p:cNvSpPr>
          <p:nvPr>
            <p:ph type="body" sz="half" idx="44"/>
          </p:nvPr>
        </p:nvSpPr>
        <p:spPr>
          <a:xfrm>
            <a:off x="1659037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98" name="Text Placeholder 3"/>
          <p:cNvSpPr>
            <a:spLocks noGrp="1"/>
          </p:cNvSpPr>
          <p:nvPr>
            <p:ph type="body" sz="half" idx="45"/>
          </p:nvPr>
        </p:nvSpPr>
        <p:spPr>
          <a:xfrm>
            <a:off x="1659037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799" name="Text Placeholder 3"/>
          <p:cNvSpPr>
            <a:spLocks noGrp="1"/>
          </p:cNvSpPr>
          <p:nvPr>
            <p:ph type="body" sz="half" idx="46"/>
          </p:nvPr>
        </p:nvSpPr>
        <p:spPr>
          <a:xfrm>
            <a:off x="1659037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00" name="Picture Placeholder 7"/>
          <p:cNvSpPr>
            <a:spLocks noGrp="1"/>
          </p:cNvSpPr>
          <p:nvPr>
            <p:ph type="pic" sz="quarter" idx="47"/>
          </p:nvPr>
        </p:nvSpPr>
        <p:spPr>
          <a:xfrm>
            <a:off x="3308178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01" name="Text Placeholder 3"/>
          <p:cNvSpPr>
            <a:spLocks noGrp="1"/>
          </p:cNvSpPr>
          <p:nvPr>
            <p:ph type="body" sz="half" idx="48"/>
          </p:nvPr>
        </p:nvSpPr>
        <p:spPr>
          <a:xfrm>
            <a:off x="4340505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02" name="Text Placeholder 3"/>
          <p:cNvSpPr>
            <a:spLocks noGrp="1"/>
          </p:cNvSpPr>
          <p:nvPr>
            <p:ph type="body" sz="half" idx="49"/>
          </p:nvPr>
        </p:nvSpPr>
        <p:spPr>
          <a:xfrm>
            <a:off x="4340505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803" name="Text Placeholder 3"/>
          <p:cNvSpPr>
            <a:spLocks noGrp="1"/>
          </p:cNvSpPr>
          <p:nvPr>
            <p:ph type="body" sz="half" idx="50"/>
          </p:nvPr>
        </p:nvSpPr>
        <p:spPr>
          <a:xfrm>
            <a:off x="4340505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04" name="Picture Placeholder 7"/>
          <p:cNvSpPr>
            <a:spLocks noGrp="1"/>
          </p:cNvSpPr>
          <p:nvPr>
            <p:ph type="pic" sz="quarter" idx="51"/>
          </p:nvPr>
        </p:nvSpPr>
        <p:spPr>
          <a:xfrm>
            <a:off x="5984703" y="261743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05" name="Text Placeholder 3"/>
          <p:cNvSpPr>
            <a:spLocks noGrp="1"/>
          </p:cNvSpPr>
          <p:nvPr>
            <p:ph type="body" sz="half" idx="52"/>
          </p:nvPr>
        </p:nvSpPr>
        <p:spPr>
          <a:xfrm>
            <a:off x="7017030" y="257639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06" name="Text Placeholder 3"/>
          <p:cNvSpPr>
            <a:spLocks noGrp="1"/>
          </p:cNvSpPr>
          <p:nvPr>
            <p:ph type="body" sz="half" idx="53"/>
          </p:nvPr>
        </p:nvSpPr>
        <p:spPr>
          <a:xfrm>
            <a:off x="7017030" y="297637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807" name="Text Placeholder 3"/>
          <p:cNvSpPr>
            <a:spLocks noGrp="1"/>
          </p:cNvSpPr>
          <p:nvPr>
            <p:ph type="body" sz="half" idx="54"/>
          </p:nvPr>
        </p:nvSpPr>
        <p:spPr>
          <a:xfrm>
            <a:off x="7017030" y="277413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08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626710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09" name="Text Placeholder 3"/>
          <p:cNvSpPr>
            <a:spLocks noGrp="1"/>
          </p:cNvSpPr>
          <p:nvPr>
            <p:ph type="body" sz="half" idx="56"/>
          </p:nvPr>
        </p:nvSpPr>
        <p:spPr>
          <a:xfrm>
            <a:off x="1659037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10" name="Text Placeholder 3"/>
          <p:cNvSpPr>
            <a:spLocks noGrp="1"/>
          </p:cNvSpPr>
          <p:nvPr>
            <p:ph type="body" sz="half" idx="57"/>
          </p:nvPr>
        </p:nvSpPr>
        <p:spPr>
          <a:xfrm>
            <a:off x="1659037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811" name="Text Placeholder 3"/>
          <p:cNvSpPr>
            <a:spLocks noGrp="1"/>
          </p:cNvSpPr>
          <p:nvPr>
            <p:ph type="body" sz="half" idx="58"/>
          </p:nvPr>
        </p:nvSpPr>
        <p:spPr>
          <a:xfrm>
            <a:off x="1659037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12" name="Picture Placeholder 7"/>
          <p:cNvSpPr>
            <a:spLocks noGrp="1"/>
          </p:cNvSpPr>
          <p:nvPr>
            <p:ph type="pic" sz="quarter" idx="59"/>
          </p:nvPr>
        </p:nvSpPr>
        <p:spPr>
          <a:xfrm>
            <a:off x="3308178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13" name="Text Placeholder 3"/>
          <p:cNvSpPr>
            <a:spLocks noGrp="1"/>
          </p:cNvSpPr>
          <p:nvPr>
            <p:ph type="body" sz="half" idx="60"/>
          </p:nvPr>
        </p:nvSpPr>
        <p:spPr>
          <a:xfrm>
            <a:off x="4340505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14" name="Text Placeholder 3"/>
          <p:cNvSpPr>
            <a:spLocks noGrp="1"/>
          </p:cNvSpPr>
          <p:nvPr>
            <p:ph type="body" sz="half" idx="61"/>
          </p:nvPr>
        </p:nvSpPr>
        <p:spPr>
          <a:xfrm>
            <a:off x="4340505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815" name="Text Placeholder 3"/>
          <p:cNvSpPr>
            <a:spLocks noGrp="1"/>
          </p:cNvSpPr>
          <p:nvPr>
            <p:ph type="body" sz="half" idx="62"/>
          </p:nvPr>
        </p:nvSpPr>
        <p:spPr>
          <a:xfrm>
            <a:off x="4340505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16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5984703" y="3742825"/>
            <a:ext cx="905562" cy="905562"/>
          </a:xfrm>
          <a:prstGeom prst="teardrop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9144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17" name="Text Placeholder 3"/>
          <p:cNvSpPr>
            <a:spLocks noGrp="1"/>
          </p:cNvSpPr>
          <p:nvPr>
            <p:ph type="body" sz="half" idx="64"/>
          </p:nvPr>
        </p:nvSpPr>
        <p:spPr>
          <a:xfrm>
            <a:off x="7017030" y="3701789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18" name="Text Placeholder 3"/>
          <p:cNvSpPr>
            <a:spLocks noGrp="1"/>
          </p:cNvSpPr>
          <p:nvPr>
            <p:ph type="body" sz="half" idx="65"/>
          </p:nvPr>
        </p:nvSpPr>
        <p:spPr>
          <a:xfrm>
            <a:off x="7017030" y="4101760"/>
            <a:ext cx="1469745" cy="57326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819" name="Text Placeholder 3"/>
          <p:cNvSpPr>
            <a:spLocks noGrp="1"/>
          </p:cNvSpPr>
          <p:nvPr>
            <p:ph type="body" sz="half" idx="66"/>
          </p:nvPr>
        </p:nvSpPr>
        <p:spPr>
          <a:xfrm>
            <a:off x="7017030" y="3899523"/>
            <a:ext cx="1469744" cy="19270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>
                    <a:lumMod val="6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07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07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50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507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07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0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07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07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50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07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07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0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07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507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507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507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507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50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07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507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50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507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0507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50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07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507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50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eam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246" name="Round Same Side Corner Rectangle 3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24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049C66DA-76B8-4108-A2DB-713BDD21279A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849" name="Straight Connector 37"/>
          <p:cNvCxnSpPr>
            <a:cxnSpLocks/>
          </p:cNvCxnSpPr>
          <p:nvPr userDrawn="1"/>
        </p:nvCxnSpPr>
        <p:spPr>
          <a:xfrm rot="10800000">
            <a:off x="4394200" y="1131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8" name="Group 62"/>
          <p:cNvGrpSpPr/>
          <p:nvPr userDrawn="1"/>
        </p:nvGrpSpPr>
        <p:grpSpPr bwMode="auto">
          <a:xfrm>
            <a:off x="4395788" y="955675"/>
            <a:ext cx="352425" cy="352425"/>
            <a:chOff x="4305300" y="1123950"/>
            <a:chExt cx="533400" cy="533400"/>
          </a:xfrm>
        </p:grpSpPr>
        <p:sp>
          <p:nvSpPr>
            <p:cNvPr id="1051248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249" name="Oval 4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50" name="Straight Connector 41"/>
          <p:cNvCxnSpPr>
            <a:cxnSpLocks/>
          </p:cNvCxnSpPr>
          <p:nvPr userDrawn="1"/>
        </p:nvCxnSpPr>
        <p:spPr>
          <a:xfrm rot="10800000">
            <a:off x="1758950" y="1131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51" name="Straight Connector 42"/>
          <p:cNvCxnSpPr>
            <a:cxnSpLocks/>
          </p:cNvCxnSpPr>
          <p:nvPr userDrawn="1"/>
        </p:nvCxnSpPr>
        <p:spPr>
          <a:xfrm rot="10800000">
            <a:off x="4748213" y="1131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250" name="Rectangle 43"/>
          <p:cNvSpPr/>
          <p:nvPr userDrawn="1"/>
        </p:nvSpPr>
        <p:spPr>
          <a:xfrm>
            <a:off x="63182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51" name="Rectangle 44"/>
          <p:cNvSpPr/>
          <p:nvPr userDrawn="1"/>
        </p:nvSpPr>
        <p:spPr>
          <a:xfrm>
            <a:off x="619125" y="2663825"/>
            <a:ext cx="1458913" cy="3825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1252" name="Rectangle 45"/>
          <p:cNvSpPr/>
          <p:nvPr userDrawn="1"/>
        </p:nvSpPr>
        <p:spPr>
          <a:xfrm>
            <a:off x="2228850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53" name="Rectangle 46"/>
          <p:cNvSpPr/>
          <p:nvPr userDrawn="1"/>
        </p:nvSpPr>
        <p:spPr>
          <a:xfrm>
            <a:off x="2216150" y="2663825"/>
            <a:ext cx="1458913" cy="38258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1254" name="Rectangle 47"/>
          <p:cNvSpPr/>
          <p:nvPr userDrawn="1"/>
        </p:nvSpPr>
        <p:spPr>
          <a:xfrm>
            <a:off x="3822700" y="1355725"/>
            <a:ext cx="1439863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55" name="Rectangle 48"/>
          <p:cNvSpPr/>
          <p:nvPr userDrawn="1"/>
        </p:nvSpPr>
        <p:spPr>
          <a:xfrm>
            <a:off x="3810000" y="2663825"/>
            <a:ext cx="1457325" cy="3825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1256" name="Rectangle 49"/>
          <p:cNvSpPr/>
          <p:nvPr userDrawn="1"/>
        </p:nvSpPr>
        <p:spPr>
          <a:xfrm>
            <a:off x="543877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57" name="Rectangle 50"/>
          <p:cNvSpPr/>
          <p:nvPr userDrawn="1"/>
        </p:nvSpPr>
        <p:spPr>
          <a:xfrm>
            <a:off x="5426075" y="2663825"/>
            <a:ext cx="1458913" cy="38258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1258" name="Rectangle 51"/>
          <p:cNvSpPr/>
          <p:nvPr userDrawn="1"/>
        </p:nvSpPr>
        <p:spPr>
          <a:xfrm>
            <a:off x="7038975" y="1355725"/>
            <a:ext cx="1441450" cy="1287463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59" name="Rectangle 52"/>
          <p:cNvSpPr/>
          <p:nvPr userDrawn="1"/>
        </p:nvSpPr>
        <p:spPr>
          <a:xfrm>
            <a:off x="7026275" y="2663825"/>
            <a:ext cx="1458913" cy="382588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1260" name="Rectangle 53"/>
          <p:cNvSpPr/>
          <p:nvPr userDrawn="1"/>
        </p:nvSpPr>
        <p:spPr>
          <a:xfrm>
            <a:off x="63182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61" name="Rectangle 54"/>
          <p:cNvSpPr/>
          <p:nvPr userDrawn="1"/>
        </p:nvSpPr>
        <p:spPr>
          <a:xfrm>
            <a:off x="619125" y="4403725"/>
            <a:ext cx="1458913" cy="38417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1262" name="Rectangle 55"/>
          <p:cNvSpPr/>
          <p:nvPr userDrawn="1"/>
        </p:nvSpPr>
        <p:spPr>
          <a:xfrm>
            <a:off x="2228850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63" name="Rectangle 56"/>
          <p:cNvSpPr/>
          <p:nvPr userDrawn="1"/>
        </p:nvSpPr>
        <p:spPr>
          <a:xfrm>
            <a:off x="2216150" y="4403725"/>
            <a:ext cx="1458913" cy="38417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1264" name="Rectangle 57"/>
          <p:cNvSpPr/>
          <p:nvPr userDrawn="1"/>
        </p:nvSpPr>
        <p:spPr>
          <a:xfrm>
            <a:off x="3822700" y="3097213"/>
            <a:ext cx="1439863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65" name="Rectangle 58"/>
          <p:cNvSpPr/>
          <p:nvPr userDrawn="1"/>
        </p:nvSpPr>
        <p:spPr>
          <a:xfrm>
            <a:off x="3810000" y="4403725"/>
            <a:ext cx="1457325" cy="3841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1266" name="Rectangle 59"/>
          <p:cNvSpPr/>
          <p:nvPr userDrawn="1"/>
        </p:nvSpPr>
        <p:spPr>
          <a:xfrm>
            <a:off x="543877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67" name="Rectangle 60"/>
          <p:cNvSpPr/>
          <p:nvPr userDrawn="1"/>
        </p:nvSpPr>
        <p:spPr>
          <a:xfrm>
            <a:off x="5426075" y="4403725"/>
            <a:ext cx="1458913" cy="38417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1268" name="Rectangle 61"/>
          <p:cNvSpPr/>
          <p:nvPr userDrawn="1"/>
        </p:nvSpPr>
        <p:spPr>
          <a:xfrm>
            <a:off x="7038975" y="3097213"/>
            <a:ext cx="1441450" cy="1285875"/>
          </a:xfrm>
          <a:prstGeom prst="rect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269" name="Rectangle 62"/>
          <p:cNvSpPr/>
          <p:nvPr userDrawn="1"/>
        </p:nvSpPr>
        <p:spPr>
          <a:xfrm>
            <a:off x="7026275" y="4403725"/>
            <a:ext cx="1458913" cy="3841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5127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27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72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708139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273" name="Text Placeholder 3"/>
          <p:cNvSpPr>
            <a:spLocks noGrp="1"/>
          </p:cNvSpPr>
          <p:nvPr>
            <p:ph type="body" sz="half" idx="16"/>
          </p:nvPr>
        </p:nvSpPr>
        <p:spPr>
          <a:xfrm>
            <a:off x="655217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74" name="Text Placeholder 3"/>
          <p:cNvSpPr>
            <a:spLocks noGrp="1"/>
          </p:cNvSpPr>
          <p:nvPr>
            <p:ph type="body" sz="half" idx="30"/>
          </p:nvPr>
        </p:nvSpPr>
        <p:spPr>
          <a:xfrm>
            <a:off x="655217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75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305050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276" name="Text Placeholder 3"/>
          <p:cNvSpPr>
            <a:spLocks noGrp="1"/>
          </p:cNvSpPr>
          <p:nvPr>
            <p:ph type="body" sz="half" idx="32"/>
          </p:nvPr>
        </p:nvSpPr>
        <p:spPr>
          <a:xfrm>
            <a:off x="2252128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77" name="Text Placeholder 3"/>
          <p:cNvSpPr>
            <a:spLocks noGrp="1"/>
          </p:cNvSpPr>
          <p:nvPr>
            <p:ph type="body" sz="half" idx="33"/>
          </p:nvPr>
        </p:nvSpPr>
        <p:spPr>
          <a:xfrm>
            <a:off x="2252128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78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898550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279" name="Text Placeholder 3"/>
          <p:cNvSpPr>
            <a:spLocks noGrp="1"/>
          </p:cNvSpPr>
          <p:nvPr>
            <p:ph type="body" sz="half" idx="35"/>
          </p:nvPr>
        </p:nvSpPr>
        <p:spPr>
          <a:xfrm>
            <a:off x="3845628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80" name="Text Placeholder 3"/>
          <p:cNvSpPr>
            <a:spLocks noGrp="1"/>
          </p:cNvSpPr>
          <p:nvPr>
            <p:ph type="body" sz="half" idx="36"/>
          </p:nvPr>
        </p:nvSpPr>
        <p:spPr>
          <a:xfrm>
            <a:off x="3845628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81" name="Picture Placeholder 7"/>
          <p:cNvSpPr>
            <a:spLocks noGrp="1"/>
          </p:cNvSpPr>
          <p:nvPr>
            <p:ph type="pic" sz="quarter" idx="37"/>
          </p:nvPr>
        </p:nvSpPr>
        <p:spPr>
          <a:xfrm>
            <a:off x="5514975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282" name="Text Placeholder 3"/>
          <p:cNvSpPr>
            <a:spLocks noGrp="1"/>
          </p:cNvSpPr>
          <p:nvPr>
            <p:ph type="body" sz="half" idx="38"/>
          </p:nvPr>
        </p:nvSpPr>
        <p:spPr>
          <a:xfrm>
            <a:off x="5462053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83" name="Text Placeholder 3"/>
          <p:cNvSpPr>
            <a:spLocks noGrp="1"/>
          </p:cNvSpPr>
          <p:nvPr>
            <p:ph type="body" sz="half" idx="39"/>
          </p:nvPr>
        </p:nvSpPr>
        <p:spPr>
          <a:xfrm>
            <a:off x="5462053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84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7115175" y="1421961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285" name="Text Placeholder 3"/>
          <p:cNvSpPr>
            <a:spLocks noGrp="1"/>
          </p:cNvSpPr>
          <p:nvPr>
            <p:ph type="body" sz="half" idx="41"/>
          </p:nvPr>
        </p:nvSpPr>
        <p:spPr>
          <a:xfrm>
            <a:off x="7062253" y="2675955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86" name="Text Placeholder 3"/>
          <p:cNvSpPr>
            <a:spLocks noGrp="1"/>
          </p:cNvSpPr>
          <p:nvPr>
            <p:ph type="body" sz="half" idx="42"/>
          </p:nvPr>
        </p:nvSpPr>
        <p:spPr>
          <a:xfrm>
            <a:off x="7062253" y="2848517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87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708139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288" name="Text Placeholder 3"/>
          <p:cNvSpPr>
            <a:spLocks noGrp="1"/>
          </p:cNvSpPr>
          <p:nvPr>
            <p:ph type="body" sz="half" idx="44"/>
          </p:nvPr>
        </p:nvSpPr>
        <p:spPr>
          <a:xfrm>
            <a:off x="655217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89" name="Text Placeholder 3"/>
          <p:cNvSpPr>
            <a:spLocks noGrp="1"/>
          </p:cNvSpPr>
          <p:nvPr>
            <p:ph type="body" sz="half" idx="45"/>
          </p:nvPr>
        </p:nvSpPr>
        <p:spPr>
          <a:xfrm>
            <a:off x="655217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90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2305050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291" name="Text Placeholder 3"/>
          <p:cNvSpPr>
            <a:spLocks noGrp="1"/>
          </p:cNvSpPr>
          <p:nvPr>
            <p:ph type="body" sz="half" idx="47"/>
          </p:nvPr>
        </p:nvSpPr>
        <p:spPr>
          <a:xfrm>
            <a:off x="2252128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92" name="Text Placeholder 3"/>
          <p:cNvSpPr>
            <a:spLocks noGrp="1"/>
          </p:cNvSpPr>
          <p:nvPr>
            <p:ph type="body" sz="half" idx="48"/>
          </p:nvPr>
        </p:nvSpPr>
        <p:spPr>
          <a:xfrm>
            <a:off x="2252128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93" name="Picture Placeholder 7"/>
          <p:cNvSpPr>
            <a:spLocks noGrp="1"/>
          </p:cNvSpPr>
          <p:nvPr>
            <p:ph type="pic" sz="quarter" idx="49"/>
          </p:nvPr>
        </p:nvSpPr>
        <p:spPr>
          <a:xfrm>
            <a:off x="3898550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294" name="Text Placeholder 3"/>
          <p:cNvSpPr>
            <a:spLocks noGrp="1"/>
          </p:cNvSpPr>
          <p:nvPr>
            <p:ph type="body" sz="half" idx="50"/>
          </p:nvPr>
        </p:nvSpPr>
        <p:spPr>
          <a:xfrm>
            <a:off x="3845628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95" name="Text Placeholder 3"/>
          <p:cNvSpPr>
            <a:spLocks noGrp="1"/>
          </p:cNvSpPr>
          <p:nvPr>
            <p:ph type="body" sz="half" idx="51"/>
          </p:nvPr>
        </p:nvSpPr>
        <p:spPr>
          <a:xfrm>
            <a:off x="3845628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96" name="Picture Placeholder 7"/>
          <p:cNvSpPr>
            <a:spLocks noGrp="1"/>
          </p:cNvSpPr>
          <p:nvPr>
            <p:ph type="pic" sz="quarter" idx="52"/>
          </p:nvPr>
        </p:nvSpPr>
        <p:spPr>
          <a:xfrm>
            <a:off x="5514975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297" name="Text Placeholder 3"/>
          <p:cNvSpPr>
            <a:spLocks noGrp="1"/>
          </p:cNvSpPr>
          <p:nvPr>
            <p:ph type="body" sz="half" idx="53"/>
          </p:nvPr>
        </p:nvSpPr>
        <p:spPr>
          <a:xfrm>
            <a:off x="5462053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98" name="Text Placeholder 3"/>
          <p:cNvSpPr>
            <a:spLocks noGrp="1"/>
          </p:cNvSpPr>
          <p:nvPr>
            <p:ph type="body" sz="half" idx="54"/>
          </p:nvPr>
        </p:nvSpPr>
        <p:spPr>
          <a:xfrm>
            <a:off x="5462053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299" name="Picture Placeholder 7"/>
          <p:cNvSpPr>
            <a:spLocks noGrp="1"/>
          </p:cNvSpPr>
          <p:nvPr>
            <p:ph type="pic" sz="quarter" idx="55"/>
          </p:nvPr>
        </p:nvSpPr>
        <p:spPr>
          <a:xfrm>
            <a:off x="7115175" y="3162300"/>
            <a:ext cx="1288322" cy="115554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 smtClean="0"/>
          </a:p>
        </p:txBody>
      </p:sp>
      <p:sp>
        <p:nvSpPr>
          <p:cNvPr id="1051300" name="Text Placeholder 3"/>
          <p:cNvSpPr>
            <a:spLocks noGrp="1"/>
          </p:cNvSpPr>
          <p:nvPr>
            <p:ph type="body" sz="half" idx="56"/>
          </p:nvPr>
        </p:nvSpPr>
        <p:spPr>
          <a:xfrm>
            <a:off x="7062253" y="4416294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01" name="Text Placeholder 3"/>
          <p:cNvSpPr>
            <a:spLocks noGrp="1"/>
          </p:cNvSpPr>
          <p:nvPr>
            <p:ph type="body" sz="half" idx="57"/>
          </p:nvPr>
        </p:nvSpPr>
        <p:spPr>
          <a:xfrm>
            <a:off x="7062253" y="4588856"/>
            <a:ext cx="1392658" cy="162184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19" dur="500"/>
                                        <p:tgtEl>
                                          <p:spTgt spid="1051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051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27" dur="500"/>
                                        <p:tgtEl>
                                          <p:spTgt spid="1051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051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35" dur="500"/>
                                        <p:tgtEl>
                                          <p:spTgt spid="1051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051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3" dur="500"/>
                                        <p:tgtEl>
                                          <p:spTgt spid="1051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051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1" dur="500"/>
                                        <p:tgtEl>
                                          <p:spTgt spid="1051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1051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59" dur="500"/>
                                        <p:tgtEl>
                                          <p:spTgt spid="1051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051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67" dur="500"/>
                                        <p:tgtEl>
                                          <p:spTgt spid="1051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1051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500"/>
                            </p:stCondLst>
                            <p:childTnLst>
                              <p:par>
                                <p:cTn id="73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75" dur="500"/>
                                        <p:tgtEl>
                                          <p:spTgt spid="1051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000"/>
                            </p:stCondLst>
                            <p:childTnLst>
                              <p:par>
                                <p:cTn id="7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051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500"/>
                            </p:stCondLst>
                            <p:childTnLst>
                              <p:par>
                                <p:cTn id="81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83" dur="500"/>
                                        <p:tgtEl>
                                          <p:spTgt spid="105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1051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500"/>
                            </p:stCondLst>
                            <p:childTnLst>
                              <p:par>
                                <p:cTn id="89" presetID="21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91" dur="500"/>
                                        <p:tgtEl>
                                          <p:spTgt spid="1051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0"/>
                            </p:stCondLst>
                            <p:childTnLst>
                              <p:par>
                                <p:cTn id="9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1051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250" grpId="0" animBg="1"/>
      <p:bldP spid="1051251" grpId="0" animBg="1"/>
      <p:bldP spid="1051252" grpId="0" animBg="1"/>
      <p:bldP spid="1051253" grpId="0" animBg="1"/>
      <p:bldP spid="1051254" grpId="0" animBg="1"/>
      <p:bldP spid="1051255" grpId="0" animBg="1"/>
      <p:bldP spid="1051256" grpId="0" animBg="1"/>
      <p:bldP spid="1051257" grpId="0" animBg="1"/>
      <p:bldP spid="1051258" grpId="0" animBg="1"/>
      <p:bldP spid="1051259" grpId="0" animBg="1"/>
      <p:bldP spid="1051260" grpId="0" animBg="1"/>
      <p:bldP spid="1051261" grpId="0" animBg="1"/>
      <p:bldP spid="1051262" grpId="0" animBg="1"/>
      <p:bldP spid="1051263" grpId="0" animBg="1"/>
      <p:bldP spid="1051264" grpId="0" animBg="1"/>
      <p:bldP spid="1051265" grpId="0" animBg="1"/>
      <p:bldP spid="1051266" grpId="0" animBg="1"/>
      <p:bldP spid="1051267" grpId="0" animBg="1"/>
      <p:bldP spid="1051268" grpId="0" animBg="1"/>
      <p:bldP spid="1051269" grpId="0" animBg="1"/>
    </p:bldLst>
  </p:timing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54" name="Round Same Side Corner Rectangle 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455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589A00EE-F1DB-40E6-B232-C43154D4EB0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456" name="Oval 7"/>
          <p:cNvSpPr/>
          <p:nvPr userDrawn="1"/>
        </p:nvSpPr>
        <p:spPr>
          <a:xfrm>
            <a:off x="700088" y="1377950"/>
            <a:ext cx="2366962" cy="23669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45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-76200" y="0"/>
            <a:ext cx="92202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5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45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60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808581" y="1486413"/>
            <a:ext cx="2150006" cy="215000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1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1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1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456" grpId="0" animBg="1"/>
    </p:bldLst>
  </p:timing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9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95" name="Round Same Side Corner Rectangle 2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696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A5838476-77E8-4FFA-B53C-DBA75FCD32DD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818" name="Straight Connector 23"/>
          <p:cNvCxnSpPr>
            <a:cxnSpLocks/>
          </p:cNvCxnSpPr>
          <p:nvPr userDrawn="1"/>
        </p:nvCxnSpPr>
        <p:spPr>
          <a:xfrm rot="10800000">
            <a:off x="4394200" y="11699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3" name="Group 62"/>
          <p:cNvGrpSpPr/>
          <p:nvPr userDrawn="1"/>
        </p:nvGrpSpPr>
        <p:grpSpPr bwMode="auto">
          <a:xfrm>
            <a:off x="4395788" y="993775"/>
            <a:ext cx="352425" cy="352425"/>
            <a:chOff x="4305300" y="1123950"/>
            <a:chExt cx="533400" cy="533400"/>
          </a:xfrm>
        </p:grpSpPr>
        <p:sp>
          <p:nvSpPr>
            <p:cNvPr id="1050697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698" name="Oval 26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19" name="Straight Connector 27"/>
          <p:cNvCxnSpPr>
            <a:cxnSpLocks/>
          </p:cNvCxnSpPr>
          <p:nvPr userDrawn="1"/>
        </p:nvCxnSpPr>
        <p:spPr>
          <a:xfrm rot="10800000">
            <a:off x="1758950" y="11699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20" name="Straight Connector 28"/>
          <p:cNvCxnSpPr>
            <a:cxnSpLocks/>
          </p:cNvCxnSpPr>
          <p:nvPr userDrawn="1"/>
        </p:nvCxnSpPr>
        <p:spPr>
          <a:xfrm rot="10800000">
            <a:off x="4748213" y="11699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699" name="Rounded Rectangle 29"/>
          <p:cNvSpPr/>
          <p:nvPr userDrawn="1"/>
        </p:nvSpPr>
        <p:spPr>
          <a:xfrm rot="16200000">
            <a:off x="3965575" y="338138"/>
            <a:ext cx="1031875" cy="326707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00" name="Oval 30"/>
          <p:cNvSpPr/>
          <p:nvPr userDrawn="1"/>
        </p:nvSpPr>
        <p:spPr>
          <a:xfrm>
            <a:off x="995363" y="1531938"/>
            <a:ext cx="882650" cy="88265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21" name="Straight Connector 31"/>
          <p:cNvCxnSpPr>
            <a:cxnSpLocks/>
          </p:cNvCxnSpPr>
          <p:nvPr userDrawn="1"/>
        </p:nvCxnSpPr>
        <p:spPr>
          <a:xfrm flipV="1">
            <a:off x="1878013" y="1971675"/>
            <a:ext cx="969962" cy="1588"/>
          </a:xfrm>
          <a:prstGeom prst="line">
            <a:avLst/>
          </a:prstGeom>
          <a:ln w="1905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701" name="Rounded Rectangle 32"/>
          <p:cNvSpPr/>
          <p:nvPr userDrawn="1"/>
        </p:nvSpPr>
        <p:spPr>
          <a:xfrm rot="16200000">
            <a:off x="3964781" y="1464469"/>
            <a:ext cx="1033463" cy="326707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02" name="Oval 33"/>
          <p:cNvSpPr/>
          <p:nvPr userDrawn="1"/>
        </p:nvSpPr>
        <p:spPr>
          <a:xfrm>
            <a:off x="995363" y="2657475"/>
            <a:ext cx="882650" cy="882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22" name="Straight Connector 34"/>
          <p:cNvCxnSpPr>
            <a:cxnSpLocks/>
          </p:cNvCxnSpPr>
          <p:nvPr userDrawn="1"/>
        </p:nvCxnSpPr>
        <p:spPr>
          <a:xfrm flipV="1">
            <a:off x="1878013" y="3097213"/>
            <a:ext cx="969962" cy="1587"/>
          </a:xfrm>
          <a:prstGeom prst="line">
            <a:avLst/>
          </a:prstGeom>
          <a:ln w="19050">
            <a:solidFill>
              <a:schemeClr val="accent2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703" name="Rounded Rectangle 35"/>
          <p:cNvSpPr/>
          <p:nvPr userDrawn="1"/>
        </p:nvSpPr>
        <p:spPr>
          <a:xfrm rot="16200000">
            <a:off x="3964781" y="2588419"/>
            <a:ext cx="1033463" cy="326707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04" name="Oval 36"/>
          <p:cNvSpPr/>
          <p:nvPr userDrawn="1"/>
        </p:nvSpPr>
        <p:spPr>
          <a:xfrm>
            <a:off x="995363" y="3781425"/>
            <a:ext cx="882650" cy="8826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23" name="Straight Connector 39"/>
          <p:cNvCxnSpPr>
            <a:cxnSpLocks/>
          </p:cNvCxnSpPr>
          <p:nvPr userDrawn="1"/>
        </p:nvCxnSpPr>
        <p:spPr>
          <a:xfrm flipV="1">
            <a:off x="1878013" y="4221163"/>
            <a:ext cx="969962" cy="1587"/>
          </a:xfrm>
          <a:prstGeom prst="line">
            <a:avLst/>
          </a:prstGeom>
          <a:ln w="19050">
            <a:solidFill>
              <a:schemeClr val="accent3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70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70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0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2891692" y="1516180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08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44925" y="1498600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09" name="Text Placeholder 3"/>
          <p:cNvSpPr>
            <a:spLocks noGrp="1"/>
          </p:cNvSpPr>
          <p:nvPr>
            <p:ph type="body" sz="half" idx="27"/>
          </p:nvPr>
        </p:nvSpPr>
        <p:spPr>
          <a:xfrm>
            <a:off x="1008489" y="1843230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10" name="Text Placeholder 3"/>
          <p:cNvSpPr>
            <a:spLocks noGrp="1"/>
          </p:cNvSpPr>
          <p:nvPr>
            <p:ph type="body" sz="half" idx="29"/>
          </p:nvPr>
        </p:nvSpPr>
        <p:spPr>
          <a:xfrm>
            <a:off x="3844925" y="1700665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11" name="Text Placeholder 3"/>
          <p:cNvSpPr>
            <a:spLocks noGrp="1"/>
          </p:cNvSpPr>
          <p:nvPr>
            <p:ph type="body" sz="half" idx="17"/>
          </p:nvPr>
        </p:nvSpPr>
        <p:spPr>
          <a:xfrm>
            <a:off x="3844926" y="1915460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712" name="Text Placeholder 3"/>
          <p:cNvSpPr>
            <a:spLocks noGrp="1"/>
          </p:cNvSpPr>
          <p:nvPr>
            <p:ph type="body" sz="half" idx="28"/>
          </p:nvPr>
        </p:nvSpPr>
        <p:spPr>
          <a:xfrm>
            <a:off x="6308451" y="1502415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71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2891692" y="2641925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14" name="Text Placeholder 3"/>
          <p:cNvSpPr>
            <a:spLocks noGrp="1"/>
          </p:cNvSpPr>
          <p:nvPr>
            <p:ph type="body" sz="half" idx="31"/>
          </p:nvPr>
        </p:nvSpPr>
        <p:spPr>
          <a:xfrm>
            <a:off x="3844925" y="2624345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15" name="Text Placeholder 3"/>
          <p:cNvSpPr>
            <a:spLocks noGrp="1"/>
          </p:cNvSpPr>
          <p:nvPr>
            <p:ph type="body" sz="half" idx="32"/>
          </p:nvPr>
        </p:nvSpPr>
        <p:spPr>
          <a:xfrm>
            <a:off x="1008489" y="2968975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16" name="Text Placeholder 3"/>
          <p:cNvSpPr>
            <a:spLocks noGrp="1"/>
          </p:cNvSpPr>
          <p:nvPr>
            <p:ph type="body" sz="half" idx="33"/>
          </p:nvPr>
        </p:nvSpPr>
        <p:spPr>
          <a:xfrm>
            <a:off x="3844925" y="2826410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17" name="Text Placeholder 3"/>
          <p:cNvSpPr>
            <a:spLocks noGrp="1"/>
          </p:cNvSpPr>
          <p:nvPr>
            <p:ph type="body" sz="half" idx="34"/>
          </p:nvPr>
        </p:nvSpPr>
        <p:spPr>
          <a:xfrm>
            <a:off x="3844926" y="3041205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718" name="Text Placeholder 3"/>
          <p:cNvSpPr>
            <a:spLocks noGrp="1"/>
          </p:cNvSpPr>
          <p:nvPr>
            <p:ph type="body" sz="half" idx="35"/>
          </p:nvPr>
        </p:nvSpPr>
        <p:spPr>
          <a:xfrm>
            <a:off x="6308451" y="2628160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719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2891692" y="3765876"/>
            <a:ext cx="899258" cy="89925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20" name="Text Placeholder 3"/>
          <p:cNvSpPr>
            <a:spLocks noGrp="1"/>
          </p:cNvSpPr>
          <p:nvPr>
            <p:ph type="body" sz="half" idx="37"/>
          </p:nvPr>
        </p:nvSpPr>
        <p:spPr>
          <a:xfrm>
            <a:off x="3844925" y="3748296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21" name="Text Placeholder 3"/>
          <p:cNvSpPr>
            <a:spLocks noGrp="1"/>
          </p:cNvSpPr>
          <p:nvPr>
            <p:ph type="body" sz="half" idx="38"/>
          </p:nvPr>
        </p:nvSpPr>
        <p:spPr>
          <a:xfrm>
            <a:off x="1008489" y="4092926"/>
            <a:ext cx="857096" cy="261032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22" name="Text Placeholder 3"/>
          <p:cNvSpPr>
            <a:spLocks noGrp="1"/>
          </p:cNvSpPr>
          <p:nvPr>
            <p:ph type="body" sz="half" idx="39"/>
          </p:nvPr>
        </p:nvSpPr>
        <p:spPr>
          <a:xfrm>
            <a:off x="3844925" y="3950361"/>
            <a:ext cx="1857374" cy="20206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23" name="Text Placeholder 3"/>
          <p:cNvSpPr>
            <a:spLocks noGrp="1"/>
          </p:cNvSpPr>
          <p:nvPr>
            <p:ph type="body" sz="half" idx="40"/>
          </p:nvPr>
        </p:nvSpPr>
        <p:spPr>
          <a:xfrm>
            <a:off x="3844926" y="4165156"/>
            <a:ext cx="1857374" cy="51462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724" name="Text Placeholder 3"/>
          <p:cNvSpPr>
            <a:spLocks noGrp="1"/>
          </p:cNvSpPr>
          <p:nvPr>
            <p:ph type="body" sz="half" idx="41"/>
          </p:nvPr>
        </p:nvSpPr>
        <p:spPr>
          <a:xfrm>
            <a:off x="6308451" y="3752111"/>
            <a:ext cx="1968774" cy="89292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07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07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0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145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050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507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507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50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145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050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5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07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07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0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145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50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699" grpId="0" animBg="1"/>
      <p:bldP spid="1050700" grpId="0" animBg="1"/>
      <p:bldP spid="1050701" grpId="0" animBg="1"/>
      <p:bldP spid="1050702" grpId="0" animBg="1"/>
      <p:bldP spid="1050703" grpId="0" animBg="1"/>
      <p:bldP spid="1050704" grpId="0" animBg="1"/>
    </p:bldLst>
  </p:timing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550" name="Round Same Side Corner Rectangle 1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551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FB721109-F888-47CC-AE86-727ACC16FEB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861" name="Straight Connector 17"/>
          <p:cNvCxnSpPr>
            <a:cxnSpLocks/>
          </p:cNvCxnSpPr>
          <p:nvPr userDrawn="1"/>
        </p:nvCxnSpPr>
        <p:spPr>
          <a:xfrm rot="10800000">
            <a:off x="4394200" y="123983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2" name="Group 62"/>
          <p:cNvGrpSpPr/>
          <p:nvPr userDrawn="1"/>
        </p:nvGrpSpPr>
        <p:grpSpPr bwMode="auto">
          <a:xfrm>
            <a:off x="4395788" y="1063625"/>
            <a:ext cx="352425" cy="352425"/>
            <a:chOff x="4305300" y="1123950"/>
            <a:chExt cx="533400" cy="533400"/>
          </a:xfrm>
        </p:grpSpPr>
        <p:sp>
          <p:nvSpPr>
            <p:cNvPr id="1051552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553" name="Oval 2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62" name="Straight Connector 21"/>
          <p:cNvCxnSpPr>
            <a:cxnSpLocks/>
          </p:cNvCxnSpPr>
          <p:nvPr userDrawn="1"/>
        </p:nvCxnSpPr>
        <p:spPr>
          <a:xfrm rot="10800000">
            <a:off x="1758950" y="123983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63" name="Straight Connector 22"/>
          <p:cNvCxnSpPr>
            <a:cxnSpLocks/>
          </p:cNvCxnSpPr>
          <p:nvPr userDrawn="1"/>
        </p:nvCxnSpPr>
        <p:spPr>
          <a:xfrm rot="10800000">
            <a:off x="4748213" y="123983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3" name="Group 23"/>
          <p:cNvGrpSpPr/>
          <p:nvPr userDrawn="1"/>
        </p:nvGrpSpPr>
        <p:grpSpPr bwMode="auto">
          <a:xfrm>
            <a:off x="3567113" y="1722438"/>
            <a:ext cx="5089525" cy="1160462"/>
            <a:chOff x="3566404" y="1183862"/>
            <a:chExt cx="5090578" cy="1159288"/>
          </a:xfrm>
        </p:grpSpPr>
        <p:sp>
          <p:nvSpPr>
            <p:cNvPr id="1051554" name="Rounded Rectangle 24"/>
            <p:cNvSpPr/>
            <p:nvPr userDrawn="1"/>
          </p:nvSpPr>
          <p:spPr>
            <a:xfrm rot="16200000">
              <a:off x="5636052" y="-677781"/>
              <a:ext cx="1159288" cy="4882573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1555" name="Isosceles Triangle 25"/>
            <p:cNvSpPr/>
            <p:nvPr userDrawn="1"/>
          </p:nvSpPr>
          <p:spPr>
            <a:xfrm rot="16200000">
              <a:off x="3528528" y="1610281"/>
              <a:ext cx="380615" cy="304863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1556" name="Oval 26"/>
          <p:cNvSpPr/>
          <p:nvPr userDrawn="1"/>
        </p:nvSpPr>
        <p:spPr>
          <a:xfrm>
            <a:off x="3889375" y="1808163"/>
            <a:ext cx="990600" cy="9906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674" name="Group 27"/>
          <p:cNvGrpSpPr/>
          <p:nvPr userDrawn="1"/>
        </p:nvGrpSpPr>
        <p:grpSpPr bwMode="auto">
          <a:xfrm flipH="1">
            <a:off x="533400" y="3241675"/>
            <a:ext cx="5091113" cy="1158875"/>
            <a:chOff x="3566404" y="1183862"/>
            <a:chExt cx="5090578" cy="1159288"/>
          </a:xfrm>
        </p:grpSpPr>
        <p:sp>
          <p:nvSpPr>
            <p:cNvPr id="1051557" name="Rounded Rectangle 28"/>
            <p:cNvSpPr/>
            <p:nvPr userDrawn="1"/>
          </p:nvSpPr>
          <p:spPr>
            <a:xfrm rot="16200000">
              <a:off x="5636020" y="-677812"/>
              <a:ext cx="1159288" cy="4882637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1558" name="Isosceles Triangle 29"/>
            <p:cNvSpPr/>
            <p:nvPr userDrawn="1"/>
          </p:nvSpPr>
          <p:spPr>
            <a:xfrm rot="16200000">
              <a:off x="3529014" y="1610328"/>
              <a:ext cx="379547" cy="304768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1559" name="Oval 30"/>
          <p:cNvSpPr/>
          <p:nvPr userDrawn="1"/>
        </p:nvSpPr>
        <p:spPr>
          <a:xfrm>
            <a:off x="4279900" y="3325813"/>
            <a:ext cx="990600" cy="9906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56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56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62" name="Text Placeholder 3"/>
          <p:cNvSpPr>
            <a:spLocks noGrp="1"/>
          </p:cNvSpPr>
          <p:nvPr>
            <p:ph type="body" sz="half" idx="16"/>
          </p:nvPr>
        </p:nvSpPr>
        <p:spPr>
          <a:xfrm>
            <a:off x="4979505" y="1821953"/>
            <a:ext cx="3276597" cy="21946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63" name="Text Placeholder 3"/>
          <p:cNvSpPr>
            <a:spLocks noGrp="1"/>
          </p:cNvSpPr>
          <p:nvPr>
            <p:ph type="body" sz="half" idx="17"/>
          </p:nvPr>
        </p:nvSpPr>
        <p:spPr>
          <a:xfrm>
            <a:off x="4979505" y="2263489"/>
            <a:ext cx="3276599" cy="539932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564" name="Text Placeholder 3"/>
          <p:cNvSpPr>
            <a:spLocks noGrp="1"/>
          </p:cNvSpPr>
          <p:nvPr>
            <p:ph type="body" sz="half" idx="28"/>
          </p:nvPr>
        </p:nvSpPr>
        <p:spPr>
          <a:xfrm>
            <a:off x="437009" y="1801618"/>
            <a:ext cx="1828800" cy="10022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56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2467777" y="1798063"/>
            <a:ext cx="1009348" cy="10093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accent1"/>
            </a:solidFill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566" name="Text Placeholder 3"/>
          <p:cNvSpPr>
            <a:spLocks noGrp="1"/>
          </p:cNvSpPr>
          <p:nvPr>
            <p:ph type="body" sz="half" idx="27"/>
          </p:nvPr>
        </p:nvSpPr>
        <p:spPr>
          <a:xfrm>
            <a:off x="3903356" y="2156244"/>
            <a:ext cx="96202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accent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67" name="Text Placeholder 3"/>
          <p:cNvSpPr>
            <a:spLocks noGrp="1"/>
          </p:cNvSpPr>
          <p:nvPr>
            <p:ph type="body" sz="half" idx="30"/>
          </p:nvPr>
        </p:nvSpPr>
        <p:spPr>
          <a:xfrm>
            <a:off x="850900" y="3314721"/>
            <a:ext cx="3276597" cy="2476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68" name="Text Placeholder 3"/>
          <p:cNvSpPr>
            <a:spLocks noGrp="1"/>
          </p:cNvSpPr>
          <p:nvPr>
            <p:ph type="body" sz="half" idx="31"/>
          </p:nvPr>
        </p:nvSpPr>
        <p:spPr>
          <a:xfrm>
            <a:off x="850900" y="3820295"/>
            <a:ext cx="3276599" cy="50861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569" name="Text Placeholder 3"/>
          <p:cNvSpPr>
            <a:spLocks noGrp="1"/>
          </p:cNvSpPr>
          <p:nvPr>
            <p:ph type="body" sz="half" idx="32"/>
          </p:nvPr>
        </p:nvSpPr>
        <p:spPr>
          <a:xfrm>
            <a:off x="6894444" y="3319786"/>
            <a:ext cx="1828800" cy="10022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570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5715000" y="3316231"/>
            <a:ext cx="1009348" cy="100934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accent2"/>
            </a:solidFill>
          </a:ln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571" name="Text Placeholder 3"/>
          <p:cNvSpPr>
            <a:spLocks noGrp="1"/>
          </p:cNvSpPr>
          <p:nvPr>
            <p:ph type="body" sz="half" idx="34"/>
          </p:nvPr>
        </p:nvSpPr>
        <p:spPr>
          <a:xfrm>
            <a:off x="4294188" y="3674412"/>
            <a:ext cx="962025" cy="29298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600" b="1" baseline="0">
                <a:solidFill>
                  <a:schemeClr val="accent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72" name="Text Placeholder 3"/>
          <p:cNvSpPr>
            <a:spLocks noGrp="1"/>
          </p:cNvSpPr>
          <p:nvPr>
            <p:ph type="body" sz="half" idx="35"/>
          </p:nvPr>
        </p:nvSpPr>
        <p:spPr>
          <a:xfrm>
            <a:off x="4979505" y="2039808"/>
            <a:ext cx="3276597" cy="219467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573" name="Text Placeholder 3"/>
          <p:cNvSpPr>
            <a:spLocks noGrp="1"/>
          </p:cNvSpPr>
          <p:nvPr>
            <p:ph type="body" sz="half" idx="36"/>
          </p:nvPr>
        </p:nvSpPr>
        <p:spPr>
          <a:xfrm>
            <a:off x="850900" y="3562350"/>
            <a:ext cx="3276597" cy="24762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" presetClass="entr" presetSubtype="2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515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15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51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" presetClass="entr" presetSubtype="8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0515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0515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51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556" grpId="0" animBg="1"/>
      <p:bldP spid="1051559" grpId="0" animBg="1"/>
    </p:bldLst>
  </p:timing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03" name="Round Same Side Corner Rectangle 1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404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D802BF5-9113-458D-AA03-A1B361CAC880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855" name="Straight Connector 17"/>
          <p:cNvCxnSpPr>
            <a:cxnSpLocks/>
          </p:cNvCxnSpPr>
          <p:nvPr userDrawn="1"/>
        </p:nvCxnSpPr>
        <p:spPr>
          <a:xfrm rot="10800000">
            <a:off x="4394200" y="11699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3" name="Group 62"/>
          <p:cNvGrpSpPr/>
          <p:nvPr userDrawn="1"/>
        </p:nvGrpSpPr>
        <p:grpSpPr bwMode="auto">
          <a:xfrm>
            <a:off x="4395788" y="993775"/>
            <a:ext cx="352425" cy="352425"/>
            <a:chOff x="4305300" y="1123950"/>
            <a:chExt cx="533400" cy="533400"/>
          </a:xfrm>
        </p:grpSpPr>
        <p:sp>
          <p:nvSpPr>
            <p:cNvPr id="1051405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1406" name="Oval 20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56" name="Straight Connector 21"/>
          <p:cNvCxnSpPr>
            <a:cxnSpLocks/>
          </p:cNvCxnSpPr>
          <p:nvPr userDrawn="1"/>
        </p:nvCxnSpPr>
        <p:spPr>
          <a:xfrm rot="10800000">
            <a:off x="1758950" y="11699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57" name="Straight Connector 22"/>
          <p:cNvCxnSpPr>
            <a:cxnSpLocks/>
          </p:cNvCxnSpPr>
          <p:nvPr userDrawn="1"/>
        </p:nvCxnSpPr>
        <p:spPr>
          <a:xfrm rot="10800000">
            <a:off x="4748213" y="11699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407" name="Oval 23"/>
          <p:cNvSpPr/>
          <p:nvPr userDrawn="1"/>
        </p:nvSpPr>
        <p:spPr>
          <a:xfrm>
            <a:off x="1398588" y="1312863"/>
            <a:ext cx="1233487" cy="1233487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408" name="Rounded Rectangle 24"/>
          <p:cNvSpPr/>
          <p:nvPr userDrawn="1"/>
        </p:nvSpPr>
        <p:spPr>
          <a:xfrm rot="16200000">
            <a:off x="2799556" y="196057"/>
            <a:ext cx="979487" cy="34671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409" name="Oval 25"/>
          <p:cNvSpPr/>
          <p:nvPr userDrawn="1"/>
        </p:nvSpPr>
        <p:spPr>
          <a:xfrm>
            <a:off x="3005138" y="2511425"/>
            <a:ext cx="1233487" cy="123348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410" name="Rounded Rectangle 26"/>
          <p:cNvSpPr/>
          <p:nvPr userDrawn="1"/>
        </p:nvSpPr>
        <p:spPr>
          <a:xfrm rot="16200000">
            <a:off x="4405312" y="1395413"/>
            <a:ext cx="981075" cy="34671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411" name="Oval 27"/>
          <p:cNvSpPr/>
          <p:nvPr userDrawn="1"/>
        </p:nvSpPr>
        <p:spPr>
          <a:xfrm>
            <a:off x="4529138" y="3698875"/>
            <a:ext cx="1233487" cy="123348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412" name="Rounded Rectangle 28"/>
          <p:cNvSpPr/>
          <p:nvPr userDrawn="1"/>
        </p:nvSpPr>
        <p:spPr>
          <a:xfrm rot="16200000">
            <a:off x="5929312" y="2581276"/>
            <a:ext cx="981075" cy="34671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141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41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1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514068" y="1428522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16" name="Text Placeholder 3"/>
          <p:cNvSpPr>
            <a:spLocks noGrp="1"/>
          </p:cNvSpPr>
          <p:nvPr>
            <p:ph type="body" sz="half" idx="16"/>
          </p:nvPr>
        </p:nvSpPr>
        <p:spPr>
          <a:xfrm>
            <a:off x="2665261" y="1564464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17" name="Text Placeholder 3"/>
          <p:cNvSpPr>
            <a:spLocks noGrp="1"/>
          </p:cNvSpPr>
          <p:nvPr>
            <p:ph type="body" sz="half" idx="18"/>
          </p:nvPr>
        </p:nvSpPr>
        <p:spPr>
          <a:xfrm>
            <a:off x="2665261" y="1730695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18" name="Text Placeholder 3"/>
          <p:cNvSpPr>
            <a:spLocks noGrp="1"/>
          </p:cNvSpPr>
          <p:nvPr>
            <p:ph type="body" sz="half" idx="17"/>
          </p:nvPr>
        </p:nvSpPr>
        <p:spPr>
          <a:xfrm>
            <a:off x="2665261" y="1893249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419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3120618" y="2627331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20" name="Text Placeholder 3"/>
          <p:cNvSpPr>
            <a:spLocks noGrp="1"/>
          </p:cNvSpPr>
          <p:nvPr>
            <p:ph type="body" sz="half" idx="20"/>
          </p:nvPr>
        </p:nvSpPr>
        <p:spPr>
          <a:xfrm>
            <a:off x="4271811" y="2763273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21" name="Text Placeholder 3"/>
          <p:cNvSpPr>
            <a:spLocks noGrp="1"/>
          </p:cNvSpPr>
          <p:nvPr>
            <p:ph type="body" sz="half" idx="21"/>
          </p:nvPr>
        </p:nvSpPr>
        <p:spPr>
          <a:xfrm>
            <a:off x="4271811" y="2929504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22" name="Text Placeholder 3"/>
          <p:cNvSpPr>
            <a:spLocks noGrp="1"/>
          </p:cNvSpPr>
          <p:nvPr>
            <p:ph type="body" sz="half" idx="22"/>
          </p:nvPr>
        </p:nvSpPr>
        <p:spPr>
          <a:xfrm>
            <a:off x="4271811" y="3092058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423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4644618" y="3813826"/>
            <a:ext cx="1002638" cy="100263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24" name="Text Placeholder 3"/>
          <p:cNvSpPr>
            <a:spLocks noGrp="1"/>
          </p:cNvSpPr>
          <p:nvPr>
            <p:ph type="body" sz="half" idx="24"/>
          </p:nvPr>
        </p:nvSpPr>
        <p:spPr>
          <a:xfrm>
            <a:off x="5795811" y="3949768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25" name="Text Placeholder 3"/>
          <p:cNvSpPr>
            <a:spLocks noGrp="1"/>
          </p:cNvSpPr>
          <p:nvPr>
            <p:ph type="body" sz="half" idx="25"/>
          </p:nvPr>
        </p:nvSpPr>
        <p:spPr>
          <a:xfrm>
            <a:off x="5795811" y="4115999"/>
            <a:ext cx="1837768" cy="136385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26" name="Text Placeholder 3"/>
          <p:cNvSpPr>
            <a:spLocks noGrp="1"/>
          </p:cNvSpPr>
          <p:nvPr>
            <p:ph type="body" sz="half" idx="26"/>
          </p:nvPr>
        </p:nvSpPr>
        <p:spPr>
          <a:xfrm>
            <a:off x="5795811" y="4278553"/>
            <a:ext cx="1837770" cy="38799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1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1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1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051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51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51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51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51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051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051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51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051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407" grpId="0" animBg="1"/>
      <p:bldP spid="1051408" grpId="0" animBg="1"/>
      <p:bldP spid="1051409" grpId="0" animBg="1"/>
      <p:bldP spid="1051410" grpId="0" animBg="1"/>
      <p:bldP spid="1051411" grpId="0" animBg="1"/>
      <p:bldP spid="1051412" grpId="0" animBg="1"/>
    </p:bldLst>
  </p:timing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72" name="Round Same Side Corner Rectangle 2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973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3AD1EB0-3AEC-42C5-B756-C23800417C52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cxnSp>
        <p:nvCxnSpPr>
          <p:cNvPr id="3145836" name="Straight Connector 29"/>
          <p:cNvCxnSpPr>
            <a:cxnSpLocks/>
          </p:cNvCxnSpPr>
          <p:nvPr userDrawn="1"/>
        </p:nvCxnSpPr>
        <p:spPr>
          <a:xfrm rot="10800000">
            <a:off x="4394200" y="1258888"/>
            <a:ext cx="15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0" name="Group 62"/>
          <p:cNvGrpSpPr/>
          <p:nvPr userDrawn="1"/>
        </p:nvGrpSpPr>
        <p:grpSpPr bwMode="auto">
          <a:xfrm>
            <a:off x="4395788" y="1063625"/>
            <a:ext cx="352425" cy="352425"/>
            <a:chOff x="4305300" y="1123950"/>
            <a:chExt cx="533400" cy="533400"/>
          </a:xfrm>
        </p:grpSpPr>
        <p:sp>
          <p:nvSpPr>
            <p:cNvPr id="1050974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975" name="Oval 32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37" name="Straight Connector 33"/>
          <p:cNvCxnSpPr>
            <a:cxnSpLocks/>
          </p:cNvCxnSpPr>
          <p:nvPr userDrawn="1"/>
        </p:nvCxnSpPr>
        <p:spPr>
          <a:xfrm rot="10800000">
            <a:off x="1758950" y="1258888"/>
            <a:ext cx="2636838" cy="0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38" name="Straight Connector 34"/>
          <p:cNvCxnSpPr>
            <a:cxnSpLocks/>
          </p:cNvCxnSpPr>
          <p:nvPr userDrawn="1"/>
        </p:nvCxnSpPr>
        <p:spPr>
          <a:xfrm rot="10800000">
            <a:off x="4748213" y="1258888"/>
            <a:ext cx="2627312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976" name="Rounded Rectangle 35"/>
          <p:cNvSpPr/>
          <p:nvPr userDrawn="1"/>
        </p:nvSpPr>
        <p:spPr>
          <a:xfrm rot="16200000">
            <a:off x="2067719" y="-7143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77" name="Rounded Rectangle 36"/>
          <p:cNvSpPr/>
          <p:nvPr userDrawn="1"/>
        </p:nvSpPr>
        <p:spPr>
          <a:xfrm rot="16200000">
            <a:off x="2067719" y="1131094"/>
            <a:ext cx="1036638" cy="38481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78" name="Rounded Rectangle 37"/>
          <p:cNvSpPr/>
          <p:nvPr userDrawn="1"/>
        </p:nvSpPr>
        <p:spPr>
          <a:xfrm rot="16200000">
            <a:off x="2067719" y="2293144"/>
            <a:ext cx="1036638" cy="38481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79" name="Rounded Rectangle 38"/>
          <p:cNvSpPr/>
          <p:nvPr userDrawn="1"/>
        </p:nvSpPr>
        <p:spPr>
          <a:xfrm rot="16200000">
            <a:off x="6130131" y="-7143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80" name="Rounded Rectangle 39"/>
          <p:cNvSpPr/>
          <p:nvPr userDrawn="1"/>
        </p:nvSpPr>
        <p:spPr>
          <a:xfrm rot="16200000">
            <a:off x="6130925" y="1117600"/>
            <a:ext cx="1035050" cy="3848100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81" name="Rounded Rectangle 40"/>
          <p:cNvSpPr/>
          <p:nvPr userDrawn="1"/>
        </p:nvSpPr>
        <p:spPr>
          <a:xfrm rot="16200000">
            <a:off x="6130131" y="2247107"/>
            <a:ext cx="1036637" cy="3848100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98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98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8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3400" y="1389082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85" name="Text Placeholder 3"/>
          <p:cNvSpPr>
            <a:spLocks noGrp="1"/>
          </p:cNvSpPr>
          <p:nvPr>
            <p:ph type="body" sz="half" idx="16"/>
          </p:nvPr>
        </p:nvSpPr>
        <p:spPr>
          <a:xfrm>
            <a:off x="1726146" y="1463141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86" name="Text Placeholder 3"/>
          <p:cNvSpPr>
            <a:spLocks noGrp="1"/>
          </p:cNvSpPr>
          <p:nvPr>
            <p:ph type="body" sz="half" idx="17"/>
          </p:nvPr>
        </p:nvSpPr>
        <p:spPr>
          <a:xfrm>
            <a:off x="1726146" y="1700943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87" name="Text Placeholder 3"/>
          <p:cNvSpPr>
            <a:spLocks noGrp="1"/>
          </p:cNvSpPr>
          <p:nvPr>
            <p:ph type="body" sz="half" idx="18"/>
          </p:nvPr>
        </p:nvSpPr>
        <p:spPr>
          <a:xfrm>
            <a:off x="1726147" y="1947571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98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533400" y="2526888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89" name="Text Placeholder 3"/>
          <p:cNvSpPr>
            <a:spLocks noGrp="1"/>
          </p:cNvSpPr>
          <p:nvPr>
            <p:ph type="body" sz="half" idx="20"/>
          </p:nvPr>
        </p:nvSpPr>
        <p:spPr>
          <a:xfrm>
            <a:off x="1726146" y="2600947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90" name="Text Placeholder 3"/>
          <p:cNvSpPr>
            <a:spLocks noGrp="1"/>
          </p:cNvSpPr>
          <p:nvPr>
            <p:ph type="body" sz="half" idx="21"/>
          </p:nvPr>
        </p:nvSpPr>
        <p:spPr>
          <a:xfrm>
            <a:off x="1726146" y="2838749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91" name="Text Placeholder 3"/>
          <p:cNvSpPr>
            <a:spLocks noGrp="1"/>
          </p:cNvSpPr>
          <p:nvPr>
            <p:ph type="body" sz="half" idx="22"/>
          </p:nvPr>
        </p:nvSpPr>
        <p:spPr>
          <a:xfrm>
            <a:off x="1726147" y="3085377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992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533400" y="3688631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93" name="Text Placeholder 3"/>
          <p:cNvSpPr>
            <a:spLocks noGrp="1"/>
          </p:cNvSpPr>
          <p:nvPr>
            <p:ph type="body" sz="half" idx="24"/>
          </p:nvPr>
        </p:nvSpPr>
        <p:spPr>
          <a:xfrm>
            <a:off x="1726146" y="376269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94" name="Text Placeholder 3"/>
          <p:cNvSpPr>
            <a:spLocks noGrp="1"/>
          </p:cNvSpPr>
          <p:nvPr>
            <p:ph type="body" sz="half" idx="25"/>
          </p:nvPr>
        </p:nvSpPr>
        <p:spPr>
          <a:xfrm>
            <a:off x="1726146" y="4000492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l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95" name="Text Placeholder 3"/>
          <p:cNvSpPr>
            <a:spLocks noGrp="1"/>
          </p:cNvSpPr>
          <p:nvPr>
            <p:ph type="body" sz="half" idx="26"/>
          </p:nvPr>
        </p:nvSpPr>
        <p:spPr>
          <a:xfrm>
            <a:off x="1726147" y="4247120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l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0996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7518906" y="1389082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97" name="Text Placeholder 3"/>
          <p:cNvSpPr>
            <a:spLocks noGrp="1"/>
          </p:cNvSpPr>
          <p:nvPr>
            <p:ph type="body" sz="half" idx="28"/>
          </p:nvPr>
        </p:nvSpPr>
        <p:spPr>
          <a:xfrm>
            <a:off x="5174268" y="1463141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98" name="Text Placeholder 3"/>
          <p:cNvSpPr>
            <a:spLocks noGrp="1"/>
          </p:cNvSpPr>
          <p:nvPr>
            <p:ph type="body" sz="half" idx="29"/>
          </p:nvPr>
        </p:nvSpPr>
        <p:spPr>
          <a:xfrm>
            <a:off x="5174268" y="1700943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99" name="Text Placeholder 3"/>
          <p:cNvSpPr>
            <a:spLocks noGrp="1"/>
          </p:cNvSpPr>
          <p:nvPr>
            <p:ph type="body" sz="half" idx="30"/>
          </p:nvPr>
        </p:nvSpPr>
        <p:spPr>
          <a:xfrm>
            <a:off x="5174269" y="1947571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000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7518906" y="2513529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01" name="Text Placeholder 3"/>
          <p:cNvSpPr>
            <a:spLocks noGrp="1"/>
          </p:cNvSpPr>
          <p:nvPr>
            <p:ph type="body" sz="half" idx="32"/>
          </p:nvPr>
        </p:nvSpPr>
        <p:spPr>
          <a:xfrm>
            <a:off x="5174268" y="2587588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02" name="Text Placeholder 3"/>
          <p:cNvSpPr>
            <a:spLocks noGrp="1"/>
          </p:cNvSpPr>
          <p:nvPr>
            <p:ph type="body" sz="half" idx="33"/>
          </p:nvPr>
        </p:nvSpPr>
        <p:spPr>
          <a:xfrm>
            <a:off x="5174268" y="282539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03" name="Text Placeholder 3"/>
          <p:cNvSpPr>
            <a:spLocks noGrp="1"/>
          </p:cNvSpPr>
          <p:nvPr>
            <p:ph type="body" sz="half" idx="34"/>
          </p:nvPr>
        </p:nvSpPr>
        <p:spPr>
          <a:xfrm>
            <a:off x="5174269" y="3072018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1051004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7518906" y="3643441"/>
            <a:ext cx="1059466" cy="1059466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>
              <a:buNone/>
              <a:defRPr sz="1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05" name="Text Placeholder 3"/>
          <p:cNvSpPr>
            <a:spLocks noGrp="1"/>
          </p:cNvSpPr>
          <p:nvPr>
            <p:ph type="body" sz="half" idx="36"/>
          </p:nvPr>
        </p:nvSpPr>
        <p:spPr>
          <a:xfrm>
            <a:off x="5174268" y="3717500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06" name="Text Placeholder 3"/>
          <p:cNvSpPr>
            <a:spLocks noGrp="1"/>
          </p:cNvSpPr>
          <p:nvPr>
            <p:ph type="body" sz="half" idx="37"/>
          </p:nvPr>
        </p:nvSpPr>
        <p:spPr>
          <a:xfrm>
            <a:off x="5174268" y="3955302"/>
            <a:ext cx="2240680" cy="217688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r">
              <a:buNone/>
              <a:defRPr sz="11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007" name="Text Placeholder 3"/>
          <p:cNvSpPr>
            <a:spLocks noGrp="1"/>
          </p:cNvSpPr>
          <p:nvPr>
            <p:ph type="body" sz="half" idx="38"/>
          </p:nvPr>
        </p:nvSpPr>
        <p:spPr>
          <a:xfrm>
            <a:off x="5174269" y="4201930"/>
            <a:ext cx="2240680" cy="422764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45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145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50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50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50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050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050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050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976" grpId="0" animBg="1"/>
      <p:bldP spid="1050977" grpId="0" animBg="1"/>
      <p:bldP spid="1050978" grpId="0" animBg="1"/>
      <p:bldP spid="1050979" grpId="0" animBg="1"/>
      <p:bldP spid="1050980" grpId="0" animBg="1"/>
      <p:bldP spid="1050981" grpId="0" animBg="1"/>
    </p:bldLst>
  </p:timing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2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42" name="Round Same Side Corner Rectangle 1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743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B04232A-ED8C-4BD8-A335-0EAA5B67EA81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744" name="Oval 19"/>
          <p:cNvSpPr/>
          <p:nvPr userDrawn="1"/>
        </p:nvSpPr>
        <p:spPr>
          <a:xfrm>
            <a:off x="3714750" y="2095500"/>
            <a:ext cx="1714500" cy="17145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45" name="Oval 20"/>
          <p:cNvSpPr/>
          <p:nvPr userDrawn="1"/>
        </p:nvSpPr>
        <p:spPr>
          <a:xfrm>
            <a:off x="960438" y="2371725"/>
            <a:ext cx="1162050" cy="116205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46" name="Oval 21"/>
          <p:cNvSpPr/>
          <p:nvPr userDrawn="1"/>
        </p:nvSpPr>
        <p:spPr>
          <a:xfrm>
            <a:off x="7108825" y="2371725"/>
            <a:ext cx="1162050" cy="116205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47" name="Oval 22"/>
          <p:cNvSpPr/>
          <p:nvPr userDrawn="1"/>
        </p:nvSpPr>
        <p:spPr>
          <a:xfrm>
            <a:off x="1824038" y="1062038"/>
            <a:ext cx="1452562" cy="1452562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48" name="Oval 23"/>
          <p:cNvSpPr/>
          <p:nvPr userDrawn="1"/>
        </p:nvSpPr>
        <p:spPr>
          <a:xfrm>
            <a:off x="1824038" y="3429000"/>
            <a:ext cx="1452562" cy="14525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49" name="Oval 24"/>
          <p:cNvSpPr/>
          <p:nvPr userDrawn="1"/>
        </p:nvSpPr>
        <p:spPr>
          <a:xfrm>
            <a:off x="6005513" y="1062038"/>
            <a:ext cx="1452562" cy="1452562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50750" name="Oval 25"/>
          <p:cNvSpPr/>
          <p:nvPr userDrawn="1"/>
        </p:nvSpPr>
        <p:spPr>
          <a:xfrm>
            <a:off x="6005513" y="3429000"/>
            <a:ext cx="1452562" cy="1452563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cxnSp>
        <p:nvCxnSpPr>
          <p:cNvPr id="3145824" name="Straight Connector 26"/>
          <p:cNvCxnSpPr>
            <a:cxnSpLocks/>
            <a:stCxn id="1050746" idx="2"/>
            <a:endCxn id="1050752" idx="5"/>
          </p:cNvCxnSpPr>
          <p:nvPr userDrawn="1"/>
        </p:nvCxnSpPr>
        <p:spPr>
          <a:xfrm rot="10800000">
            <a:off x="3063875" y="2301875"/>
            <a:ext cx="650875" cy="6508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25" name="Straight Connector 27"/>
          <p:cNvCxnSpPr>
            <a:cxnSpLocks/>
            <a:stCxn id="1050746" idx="2"/>
            <a:endCxn id="3145826" idx="6"/>
          </p:cNvCxnSpPr>
          <p:nvPr userDrawn="1"/>
        </p:nvCxnSpPr>
        <p:spPr>
          <a:xfrm rot="10800000">
            <a:off x="2122488" y="2952750"/>
            <a:ext cx="1592262" cy="158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26" name="Straight Connector 28"/>
          <p:cNvCxnSpPr>
            <a:cxnSpLocks/>
            <a:stCxn id="1050746" idx="2"/>
          </p:cNvCxnSpPr>
          <p:nvPr userDrawn="1"/>
        </p:nvCxnSpPr>
        <p:spPr>
          <a:xfrm rot="10800000" flipV="1">
            <a:off x="3063875" y="2952750"/>
            <a:ext cx="650875" cy="6889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27" name="Straight Connector 30"/>
          <p:cNvCxnSpPr>
            <a:cxnSpLocks/>
            <a:stCxn id="1050746" idx="6"/>
            <a:endCxn id="597" idx="2"/>
          </p:cNvCxnSpPr>
          <p:nvPr userDrawn="1"/>
        </p:nvCxnSpPr>
        <p:spPr>
          <a:xfrm>
            <a:off x="5429250" y="2952750"/>
            <a:ext cx="1679575" cy="158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28" name="Straight Connector 31"/>
          <p:cNvCxnSpPr>
            <a:cxnSpLocks/>
            <a:stCxn id="1050746" idx="6"/>
          </p:cNvCxnSpPr>
          <p:nvPr userDrawn="1"/>
        </p:nvCxnSpPr>
        <p:spPr>
          <a:xfrm flipV="1">
            <a:off x="5429250" y="2371725"/>
            <a:ext cx="819150" cy="58102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29" name="Straight Connector 33"/>
          <p:cNvCxnSpPr>
            <a:cxnSpLocks/>
            <a:stCxn id="1050746" idx="6"/>
          </p:cNvCxnSpPr>
          <p:nvPr userDrawn="1"/>
        </p:nvCxnSpPr>
        <p:spPr>
          <a:xfrm>
            <a:off x="5429250" y="2952750"/>
            <a:ext cx="788988" cy="68897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30" name="Straight Connector 34"/>
          <p:cNvCxnSpPr>
            <a:cxnSpLocks/>
          </p:cNvCxnSpPr>
          <p:nvPr userDrawn="1"/>
        </p:nvCxnSpPr>
        <p:spPr>
          <a:xfrm rot="10800000">
            <a:off x="4394200" y="1327150"/>
            <a:ext cx="1588" cy="1588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7" name="Group 62"/>
          <p:cNvGrpSpPr/>
          <p:nvPr userDrawn="1"/>
        </p:nvGrpSpPr>
        <p:grpSpPr bwMode="auto">
          <a:xfrm>
            <a:off x="4395788" y="1130300"/>
            <a:ext cx="352425" cy="352425"/>
            <a:chOff x="4305300" y="1123950"/>
            <a:chExt cx="533400" cy="533400"/>
          </a:xfrm>
        </p:grpSpPr>
        <p:sp>
          <p:nvSpPr>
            <p:cNvPr id="1050751" name="Freeform 109"/>
            <p:cNvSpPr>
              <a:spLocks noEditPoints="1"/>
            </p:cNvSpPr>
            <p:nvPr userDrawn="1"/>
          </p:nvSpPr>
          <p:spPr bwMode="auto">
            <a:xfrm>
              <a:off x="4427837" y="1186420"/>
              <a:ext cx="288324" cy="326768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60" y="61"/>
                </a:cxn>
                <a:cxn ang="0">
                  <a:pos x="121" y="151"/>
                </a:cxn>
                <a:cxn ang="0">
                  <a:pos x="181" y="61"/>
                </a:cxn>
                <a:cxn ang="0">
                  <a:pos x="121" y="0"/>
                </a:cxn>
                <a:cxn ang="0">
                  <a:pos x="242" y="212"/>
                </a:cxn>
                <a:cxn ang="0">
                  <a:pos x="172" y="155"/>
                </a:cxn>
                <a:cxn ang="0">
                  <a:pos x="121" y="182"/>
                </a:cxn>
                <a:cxn ang="0">
                  <a:pos x="69" y="155"/>
                </a:cxn>
                <a:cxn ang="0">
                  <a:pos x="0" y="212"/>
                </a:cxn>
                <a:cxn ang="0">
                  <a:pos x="0" y="242"/>
                </a:cxn>
                <a:cxn ang="0">
                  <a:pos x="30" y="272"/>
                </a:cxn>
                <a:cxn ang="0">
                  <a:pos x="212" y="272"/>
                </a:cxn>
                <a:cxn ang="0">
                  <a:pos x="242" y="242"/>
                </a:cxn>
                <a:cxn ang="0">
                  <a:pos x="242" y="212"/>
                </a:cxn>
              </a:cxnLst>
              <a:rect l="0" t="0" r="r" b="b"/>
              <a:pathLst>
                <a:path w="242" h="272">
                  <a:moveTo>
                    <a:pt x="121" y="0"/>
                  </a:moveTo>
                  <a:cubicBezTo>
                    <a:pt x="88" y="0"/>
                    <a:pt x="60" y="27"/>
                    <a:pt x="60" y="61"/>
                  </a:cubicBezTo>
                  <a:cubicBezTo>
                    <a:pt x="60" y="94"/>
                    <a:pt x="88" y="151"/>
                    <a:pt x="121" y="151"/>
                  </a:cubicBezTo>
                  <a:cubicBezTo>
                    <a:pt x="154" y="151"/>
                    <a:pt x="181" y="94"/>
                    <a:pt x="181" y="61"/>
                  </a:cubicBezTo>
                  <a:cubicBezTo>
                    <a:pt x="181" y="27"/>
                    <a:pt x="154" y="0"/>
                    <a:pt x="121" y="0"/>
                  </a:cubicBezTo>
                  <a:close/>
                  <a:moveTo>
                    <a:pt x="242" y="212"/>
                  </a:moveTo>
                  <a:cubicBezTo>
                    <a:pt x="242" y="176"/>
                    <a:pt x="213" y="160"/>
                    <a:pt x="172" y="155"/>
                  </a:cubicBezTo>
                  <a:cubicBezTo>
                    <a:pt x="155" y="170"/>
                    <a:pt x="136" y="182"/>
                    <a:pt x="121" y="182"/>
                  </a:cubicBezTo>
                  <a:cubicBezTo>
                    <a:pt x="106" y="182"/>
                    <a:pt x="87" y="170"/>
                    <a:pt x="69" y="155"/>
                  </a:cubicBezTo>
                  <a:cubicBezTo>
                    <a:pt x="29" y="160"/>
                    <a:pt x="0" y="176"/>
                    <a:pt x="0" y="21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259"/>
                    <a:pt x="14" y="272"/>
                    <a:pt x="30" y="272"/>
                  </a:cubicBezTo>
                  <a:cubicBezTo>
                    <a:pt x="212" y="272"/>
                    <a:pt x="212" y="272"/>
                    <a:pt x="212" y="272"/>
                  </a:cubicBezTo>
                  <a:cubicBezTo>
                    <a:pt x="228" y="272"/>
                    <a:pt x="242" y="259"/>
                    <a:pt x="242" y="242"/>
                  </a:cubicBezTo>
                  <a:cubicBezTo>
                    <a:pt x="242" y="212"/>
                    <a:pt x="242" y="212"/>
                    <a:pt x="242" y="212"/>
                  </a:cubicBezTo>
                  <a:close/>
                </a:path>
              </a:pathLst>
            </a:custGeom>
            <a:solidFill>
              <a:schemeClr val="tx1">
                <a:lumMod val="25000"/>
                <a:lumOff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+mn-lt"/>
                <a:ea typeface="+mn-ea"/>
              </a:endParaRPr>
            </a:p>
          </p:txBody>
        </p:sp>
        <p:sp>
          <p:nvSpPr>
            <p:cNvPr id="1050752" name="Oval 38"/>
            <p:cNvSpPr/>
            <p:nvPr userDrawn="1"/>
          </p:nvSpPr>
          <p:spPr>
            <a:xfrm>
              <a:off x="4305300" y="1123950"/>
              <a:ext cx="533400" cy="533400"/>
            </a:xfrm>
            <a:prstGeom prst="ellipse">
              <a:avLst/>
            </a:prstGeom>
            <a:noFill/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cxnSp>
        <p:nvCxnSpPr>
          <p:cNvPr id="3145831" name="Straight Connector 39"/>
          <p:cNvCxnSpPr>
            <a:cxnSpLocks/>
          </p:cNvCxnSpPr>
          <p:nvPr userDrawn="1"/>
        </p:nvCxnSpPr>
        <p:spPr>
          <a:xfrm rot="10800000">
            <a:off x="3276600" y="1325563"/>
            <a:ext cx="1119188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832" name="Straight Connector 41"/>
          <p:cNvCxnSpPr>
            <a:cxnSpLocks/>
          </p:cNvCxnSpPr>
          <p:nvPr userDrawn="1"/>
        </p:nvCxnSpPr>
        <p:spPr>
          <a:xfrm rot="10800000" flipV="1">
            <a:off x="4748213" y="1325563"/>
            <a:ext cx="1119187" cy="1587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075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75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55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793316" y="2173466"/>
            <a:ext cx="1557368" cy="155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56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1012909" y="2424375"/>
            <a:ext cx="1055550" cy="105555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57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7162800" y="2424375"/>
            <a:ext cx="1055550" cy="105555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58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1890629" y="1128029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59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1890629" y="3494961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60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6071990" y="1128029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61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6071990" y="3494961"/>
            <a:ext cx="1319410" cy="131941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3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62" name="Text Placeholder 3"/>
          <p:cNvSpPr>
            <a:spLocks noGrp="1"/>
          </p:cNvSpPr>
          <p:nvPr>
            <p:ph type="body" sz="half" idx="37"/>
          </p:nvPr>
        </p:nvSpPr>
        <p:spPr>
          <a:xfrm>
            <a:off x="2013010" y="2124175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63" name="Text Placeholder 3"/>
          <p:cNvSpPr>
            <a:spLocks noGrp="1"/>
          </p:cNvSpPr>
          <p:nvPr>
            <p:ph type="body" sz="half" idx="38"/>
          </p:nvPr>
        </p:nvSpPr>
        <p:spPr>
          <a:xfrm>
            <a:off x="6187530" y="2124175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64" name="Text Placeholder 3"/>
          <p:cNvSpPr>
            <a:spLocks noGrp="1"/>
          </p:cNvSpPr>
          <p:nvPr>
            <p:ph type="body" sz="half" idx="39"/>
          </p:nvPr>
        </p:nvSpPr>
        <p:spPr>
          <a:xfrm>
            <a:off x="2013010" y="4494708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65" name="Text Placeholder 3"/>
          <p:cNvSpPr>
            <a:spLocks noGrp="1"/>
          </p:cNvSpPr>
          <p:nvPr>
            <p:ph type="body" sz="half" idx="40"/>
          </p:nvPr>
        </p:nvSpPr>
        <p:spPr>
          <a:xfrm>
            <a:off x="6187530" y="4494708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66" name="Text Placeholder 3"/>
          <p:cNvSpPr>
            <a:spLocks noGrp="1"/>
          </p:cNvSpPr>
          <p:nvPr>
            <p:ph type="body" sz="half" idx="41"/>
          </p:nvPr>
        </p:nvSpPr>
        <p:spPr>
          <a:xfrm>
            <a:off x="990600" y="3142850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67" name="Text Placeholder 3"/>
          <p:cNvSpPr>
            <a:spLocks noGrp="1"/>
          </p:cNvSpPr>
          <p:nvPr>
            <p:ph type="body" sz="half" idx="42"/>
          </p:nvPr>
        </p:nvSpPr>
        <p:spPr>
          <a:xfrm>
            <a:off x="7154395" y="3142850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68" name="Text Placeholder 3"/>
          <p:cNvSpPr>
            <a:spLocks noGrp="1"/>
          </p:cNvSpPr>
          <p:nvPr>
            <p:ph type="body" sz="half" idx="43"/>
          </p:nvPr>
        </p:nvSpPr>
        <p:spPr>
          <a:xfrm>
            <a:off x="4048225" y="3382183"/>
            <a:ext cx="1088330" cy="21946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lIns="0" tIns="0" rIns="0" bIns="0" anchor="ctr">
            <a:noAutofit/>
          </a:bodyPr>
          <a:lstStyle>
            <a:lvl1pPr marL="0" indent="0" algn="ctr" rtl="0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07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07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0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3" dur="500"/>
                                        <p:tgtEl>
                                          <p:spTgt spid="3145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507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507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50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8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3" dur="500"/>
                                        <p:tgtEl>
                                          <p:spTgt spid="3145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507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507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50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3" dur="500"/>
                                        <p:tgtEl>
                                          <p:spTgt spid="3145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07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07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0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3" dur="500"/>
                                        <p:tgtEl>
                                          <p:spTgt spid="3145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507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507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50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3" dur="500"/>
                                        <p:tgtEl>
                                          <p:spTgt spid="3145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0507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507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50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3" dur="500"/>
                                        <p:tgtEl>
                                          <p:spTgt spid="3145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0507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0507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050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145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145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744" grpId="0" animBg="1"/>
      <p:bldP spid="1050745" grpId="0" animBg="1"/>
      <p:bldP spid="1050746" grpId="0" animBg="1"/>
      <p:bldP spid="1050747" grpId="0" animBg="1"/>
      <p:bldP spid="1050748" grpId="0" animBg="1"/>
      <p:bldP spid="1050749" grpId="0" animBg="1"/>
      <p:bldP spid="1050750" grpId="0" animBg="1"/>
    </p:bldLst>
  </p:timing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78" name="Round Same Side Corner Rectangle 6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67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DD034ECF-9DF2-44A1-A6BD-04F0FE695608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680" name="Oval 8"/>
          <p:cNvSpPr/>
          <p:nvPr userDrawn="1"/>
        </p:nvSpPr>
        <p:spPr>
          <a:xfrm>
            <a:off x="3467100" y="1152525"/>
            <a:ext cx="2209800" cy="2209800"/>
          </a:xfrm>
          <a:prstGeom prst="ellipse">
            <a:avLst/>
          </a:prstGeom>
          <a:noFill/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grpSp>
        <p:nvGrpSpPr>
          <p:cNvPr id="588" name="Group 90"/>
          <p:cNvGrpSpPr/>
          <p:nvPr userDrawn="1"/>
        </p:nvGrpSpPr>
        <p:grpSpPr bwMode="auto">
          <a:xfrm>
            <a:off x="6324600" y="1990725"/>
            <a:ext cx="533400" cy="533400"/>
            <a:chOff x="618873" y="1239440"/>
            <a:chExt cx="650476" cy="650470"/>
          </a:xfrm>
        </p:grpSpPr>
        <p:sp>
          <p:nvSpPr>
            <p:cNvPr id="1050681" name="Oval 10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50682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9" name="Group 93"/>
          <p:cNvGrpSpPr/>
          <p:nvPr userDrawn="1"/>
        </p:nvGrpSpPr>
        <p:grpSpPr bwMode="auto">
          <a:xfrm rot="10800000">
            <a:off x="2286000" y="1990725"/>
            <a:ext cx="533400" cy="533400"/>
            <a:chOff x="618873" y="1239440"/>
            <a:chExt cx="650476" cy="650470"/>
          </a:xfrm>
        </p:grpSpPr>
        <p:sp>
          <p:nvSpPr>
            <p:cNvPr id="1050683" name="Oval 13"/>
            <p:cNvSpPr/>
            <p:nvPr/>
          </p:nvSpPr>
          <p:spPr>
            <a:xfrm>
              <a:off x="618873" y="1239440"/>
              <a:ext cx="650476" cy="65047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762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1600" b="1" dirty="0">
                <a:solidFill>
                  <a:schemeClr val="accent1"/>
                </a:solidFill>
              </a:endParaRPr>
            </a:p>
          </p:txBody>
        </p:sp>
        <p:sp>
          <p:nvSpPr>
            <p:cNvPr id="1050684" name="Freeform 38"/>
            <p:cNvSpPr>
              <a:spLocks noEditPoints="1"/>
            </p:cNvSpPr>
            <p:nvPr/>
          </p:nvSpPr>
          <p:spPr bwMode="auto">
            <a:xfrm rot="-5400000">
              <a:off x="736069" y="1356633"/>
              <a:ext cx="416084" cy="416084"/>
            </a:xfrm>
            <a:custGeom>
              <a:avLst/>
              <a:gdLst>
                <a:gd name="T0" fmla="*/ 1396176573 w 62"/>
                <a:gd name="T1" fmla="*/ 2147483647 h 62"/>
                <a:gd name="T2" fmla="*/ 0 w 62"/>
                <a:gd name="T3" fmla="*/ 1396176573 h 62"/>
                <a:gd name="T4" fmla="*/ 1396176573 w 62"/>
                <a:gd name="T5" fmla="*/ 0 h 62"/>
                <a:gd name="T6" fmla="*/ 2147483647 w 62"/>
                <a:gd name="T7" fmla="*/ 1396176573 h 62"/>
                <a:gd name="T8" fmla="*/ 1396176573 w 62"/>
                <a:gd name="T9" fmla="*/ 2147483647 h 62"/>
                <a:gd name="T10" fmla="*/ 2147483647 w 62"/>
                <a:gd name="T11" fmla="*/ 1351138836 h 62"/>
                <a:gd name="T12" fmla="*/ 2147483647 w 62"/>
                <a:gd name="T13" fmla="*/ 1170987886 h 62"/>
                <a:gd name="T14" fmla="*/ 2071742635 w 62"/>
                <a:gd name="T15" fmla="*/ 1125950148 h 62"/>
                <a:gd name="T16" fmla="*/ 1981667160 w 62"/>
                <a:gd name="T17" fmla="*/ 1170987886 h 62"/>
                <a:gd name="T18" fmla="*/ 1621365260 w 62"/>
                <a:gd name="T19" fmla="*/ 1486252048 h 62"/>
                <a:gd name="T20" fmla="*/ 1621365260 w 62"/>
                <a:gd name="T21" fmla="*/ 585490587 h 62"/>
                <a:gd name="T22" fmla="*/ 1531289785 w 62"/>
                <a:gd name="T23" fmla="*/ 495415112 h 62"/>
                <a:gd name="T24" fmla="*/ 1306101098 w 62"/>
                <a:gd name="T25" fmla="*/ 495415112 h 62"/>
                <a:gd name="T26" fmla="*/ 1170987886 w 62"/>
                <a:gd name="T27" fmla="*/ 585490587 h 62"/>
                <a:gd name="T28" fmla="*/ 1170987886 w 62"/>
                <a:gd name="T29" fmla="*/ 1486252048 h 62"/>
                <a:gd name="T30" fmla="*/ 855723723 w 62"/>
                <a:gd name="T31" fmla="*/ 1170987886 h 62"/>
                <a:gd name="T32" fmla="*/ 765648248 w 62"/>
                <a:gd name="T33" fmla="*/ 1125950148 h 62"/>
                <a:gd name="T34" fmla="*/ 675566062 w 62"/>
                <a:gd name="T35" fmla="*/ 1170987886 h 62"/>
                <a:gd name="T36" fmla="*/ 495415112 w 62"/>
                <a:gd name="T37" fmla="*/ 1351138836 h 62"/>
                <a:gd name="T38" fmla="*/ 495415112 w 62"/>
                <a:gd name="T39" fmla="*/ 1396176573 h 62"/>
                <a:gd name="T40" fmla="*/ 495415112 w 62"/>
                <a:gd name="T41" fmla="*/ 1486252048 h 62"/>
                <a:gd name="T42" fmla="*/ 1170987886 w 62"/>
                <a:gd name="T43" fmla="*/ 2147483647 h 62"/>
                <a:gd name="T44" fmla="*/ 1351138836 w 62"/>
                <a:gd name="T45" fmla="*/ 2147483647 h 62"/>
                <a:gd name="T46" fmla="*/ 1396176573 w 62"/>
                <a:gd name="T47" fmla="*/ 2147483647 h 62"/>
                <a:gd name="T48" fmla="*/ 1486252048 w 62"/>
                <a:gd name="T49" fmla="*/ 2147483647 h 62"/>
                <a:gd name="T50" fmla="*/ 1666402998 w 62"/>
                <a:gd name="T51" fmla="*/ 2147483647 h 62"/>
                <a:gd name="T52" fmla="*/ 2147483647 w 62"/>
                <a:gd name="T53" fmla="*/ 1486252048 h 62"/>
                <a:gd name="T54" fmla="*/ 2147483647 w 62"/>
                <a:gd name="T55" fmla="*/ 1396176573 h 62"/>
                <a:gd name="T56" fmla="*/ 2147483647 w 62"/>
                <a:gd name="T57" fmla="*/ 1351138836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" h="62">
                  <a:moveTo>
                    <a:pt x="31" y="62"/>
                  </a:move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ubicBezTo>
                    <a:pt x="48" y="0"/>
                    <a:pt x="62" y="14"/>
                    <a:pt x="62" y="31"/>
                  </a:cubicBezTo>
                  <a:cubicBezTo>
                    <a:pt x="62" y="48"/>
                    <a:pt x="48" y="62"/>
                    <a:pt x="31" y="62"/>
                  </a:cubicBezTo>
                  <a:close/>
                  <a:moveTo>
                    <a:pt x="51" y="30"/>
                  </a:moveTo>
                  <a:cubicBezTo>
                    <a:pt x="48" y="26"/>
                    <a:pt x="48" y="26"/>
                    <a:pt x="48" y="26"/>
                  </a:cubicBez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4" y="26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5" y="11"/>
                    <a:pt x="34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6" y="25"/>
                    <a:pt x="15" y="25"/>
                    <a:pt x="15" y="26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2"/>
                    <a:pt x="11" y="33"/>
                    <a:pt x="11" y="33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1" y="52"/>
                    <a:pt x="31" y="52"/>
                  </a:cubicBezTo>
                  <a:cubicBezTo>
                    <a:pt x="32" y="52"/>
                    <a:pt x="33" y="52"/>
                    <a:pt x="33" y="51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2"/>
                    <a:pt x="52" y="31"/>
                  </a:cubicBezTo>
                  <a:cubicBezTo>
                    <a:pt x="52" y="31"/>
                    <a:pt x="52" y="30"/>
                    <a:pt x="51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5068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68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687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568424" y="1253416"/>
            <a:ext cx="2007152" cy="2007152"/>
          </a:xfrm>
          <a:prstGeom prst="ellipse">
            <a:avLst/>
          </a:prstGeom>
          <a:solidFill>
            <a:schemeClr val="bg1">
              <a:lumMod val="85000"/>
            </a:schemeClr>
          </a:solidFill>
          <a:ln w="19050">
            <a:solidFill>
              <a:schemeClr val="bg1">
                <a:lumMod val="95000"/>
              </a:schemeClr>
            </a:solidFill>
          </a:ln>
        </p:spPr>
        <p:txBody>
          <a:bodyPr tIns="0" bIns="182880" anchor="b"/>
          <a:lstStyle>
            <a:lvl1pPr algn="ctr">
              <a:buNone/>
              <a:defRPr sz="6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88" name="Text Placeholder 3"/>
          <p:cNvSpPr>
            <a:spLocks noGrp="1"/>
          </p:cNvSpPr>
          <p:nvPr>
            <p:ph type="body" sz="half" idx="16"/>
          </p:nvPr>
        </p:nvSpPr>
        <p:spPr>
          <a:xfrm>
            <a:off x="3516318" y="3409950"/>
            <a:ext cx="2111364" cy="22860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 rtl="0">
              <a:buNone/>
              <a:defRPr sz="1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</p:txBody>
      </p:sp>
      <p:sp>
        <p:nvSpPr>
          <p:cNvPr id="1050689" name="Text Placeholder 3"/>
          <p:cNvSpPr>
            <a:spLocks noGrp="1"/>
          </p:cNvSpPr>
          <p:nvPr>
            <p:ph type="body" sz="half" idx="17"/>
          </p:nvPr>
        </p:nvSpPr>
        <p:spPr>
          <a:xfrm>
            <a:off x="1298898" y="3666625"/>
            <a:ext cx="6546205" cy="85785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4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06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06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0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680" grpId="0" animBg="1"/>
    </p:bldLst>
  </p:timing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2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62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62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23888" y="1114425"/>
            <a:ext cx="7896224" cy="3133725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24" name="Picture Placeholder 7"/>
          <p:cNvSpPr>
            <a:spLocks noGrp="1"/>
          </p:cNvSpPr>
          <p:nvPr>
            <p:ph type="pic" sz="quarter" idx="28"/>
          </p:nvPr>
        </p:nvSpPr>
        <p:spPr>
          <a:xfrm rot="1927383">
            <a:off x="1902271" y="3136499"/>
            <a:ext cx="1224658" cy="116255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25" name="Picture Placeholder 7"/>
          <p:cNvSpPr>
            <a:spLocks noGrp="1"/>
          </p:cNvSpPr>
          <p:nvPr>
            <p:ph type="pic" sz="quarter" idx="29"/>
          </p:nvPr>
        </p:nvSpPr>
        <p:spPr>
          <a:xfrm rot="19577095">
            <a:off x="959286" y="2337033"/>
            <a:ext cx="1185848" cy="112571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26" name="Picture Placeholder 7"/>
          <p:cNvSpPr>
            <a:spLocks noGrp="1"/>
          </p:cNvSpPr>
          <p:nvPr>
            <p:ph type="pic" sz="quarter" idx="31"/>
          </p:nvPr>
        </p:nvSpPr>
        <p:spPr>
          <a:xfrm rot="1927383">
            <a:off x="597951" y="3294385"/>
            <a:ext cx="1373844" cy="130417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8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76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685800" y="1725038"/>
            <a:ext cx="2762210" cy="225641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77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715000" y="1725038"/>
            <a:ext cx="2762210" cy="225641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7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47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80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2667000" y="1359322"/>
            <a:ext cx="3657600" cy="29878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00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409074" y="1075825"/>
            <a:ext cx="2029326" cy="264678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  <a:scene3d>
            <a:camera prst="isometricOffAxis2Lef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01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6714424" y="1075825"/>
            <a:ext cx="2029326" cy="264678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  <a:scene3d>
            <a:camera prst="isometricOffAxis1Righ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02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074752" y="1526760"/>
            <a:ext cx="1735248" cy="226323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  <a:scene3d>
            <a:camera prst="isometricOffAxis1Righ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0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10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105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294952" y="1526760"/>
            <a:ext cx="1735248" cy="226323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  <a:scene3d>
            <a:camera prst="isometricOffAxis2Left"/>
            <a:lightRig rig="threePt" dir="t"/>
          </a:scene3d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06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3451457" y="1359322"/>
            <a:ext cx="2088686" cy="29878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02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6839724" y="1924642"/>
            <a:ext cx="1694676" cy="12281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0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249850" y="1781176"/>
            <a:ext cx="2141550" cy="155198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04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2819400" y="1552576"/>
            <a:ext cx="2746143" cy="19901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0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30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07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533400" y="1352550"/>
            <a:ext cx="2930294" cy="2438991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11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482068" y="2067518"/>
            <a:ext cx="1510666" cy="109478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12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7206718" y="2067518"/>
            <a:ext cx="1510666" cy="109478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13" name="Picture Placeholder 7"/>
          <p:cNvSpPr>
            <a:spLocks noGrp="1"/>
          </p:cNvSpPr>
          <p:nvPr>
            <p:ph type="pic" sz="quarter" idx="35"/>
          </p:nvPr>
        </p:nvSpPr>
        <p:spPr>
          <a:xfrm>
            <a:off x="1211684" y="1941634"/>
            <a:ext cx="1909018" cy="13834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14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074941" y="1941634"/>
            <a:ext cx="1909018" cy="13834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15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162134" y="1736821"/>
            <a:ext cx="2447966" cy="17740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16" name="Picture Placeholder 7"/>
          <p:cNvSpPr>
            <a:spLocks noGrp="1"/>
          </p:cNvSpPr>
          <p:nvPr>
            <p:ph type="pic" sz="quarter" idx="31"/>
          </p:nvPr>
        </p:nvSpPr>
        <p:spPr>
          <a:xfrm>
            <a:off x="4581484" y="1736821"/>
            <a:ext cx="2447966" cy="177404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1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31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19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3361190" y="1381125"/>
            <a:ext cx="2449060" cy="253424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85725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reflection blurRad="6350" stA="50000" endA="300" endPos="5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6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96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967" name="Picture Placeholder 7"/>
          <p:cNvSpPr>
            <a:spLocks noGrp="1"/>
          </p:cNvSpPr>
          <p:nvPr>
            <p:ph type="pic" sz="quarter" idx="25"/>
          </p:nvPr>
        </p:nvSpPr>
        <p:spPr>
          <a:xfrm rot="20775122">
            <a:off x="102680" y="1203313"/>
            <a:ext cx="2951136" cy="280147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68" name="Picture Placeholder 7"/>
          <p:cNvSpPr>
            <a:spLocks noGrp="1"/>
          </p:cNvSpPr>
          <p:nvPr>
            <p:ph type="pic" sz="quarter" idx="26"/>
          </p:nvPr>
        </p:nvSpPr>
        <p:spPr>
          <a:xfrm rot="457463">
            <a:off x="2538381" y="1247347"/>
            <a:ext cx="1633188" cy="1550362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69" name="Picture Placeholder 7"/>
          <p:cNvSpPr>
            <a:spLocks noGrp="1"/>
          </p:cNvSpPr>
          <p:nvPr>
            <p:ph type="pic" sz="quarter" idx="27"/>
          </p:nvPr>
        </p:nvSpPr>
        <p:spPr>
          <a:xfrm rot="19994775">
            <a:off x="2210883" y="3038768"/>
            <a:ext cx="1873282" cy="1778280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70" name="Picture Placeholder 7"/>
          <p:cNvSpPr>
            <a:spLocks noGrp="1"/>
          </p:cNvSpPr>
          <p:nvPr>
            <p:ph type="pic" sz="quarter" idx="28"/>
          </p:nvPr>
        </p:nvSpPr>
        <p:spPr>
          <a:xfrm rot="1077462">
            <a:off x="5077173" y="2938105"/>
            <a:ext cx="1642640" cy="1559336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71" name="Picture Placeholder 7"/>
          <p:cNvSpPr>
            <a:spLocks noGrp="1"/>
          </p:cNvSpPr>
          <p:nvPr>
            <p:ph type="pic" sz="quarter" idx="29"/>
          </p:nvPr>
        </p:nvSpPr>
        <p:spPr>
          <a:xfrm rot="21085855">
            <a:off x="6758537" y="3015599"/>
            <a:ext cx="1642638" cy="1559334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7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57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579" name="Picture Placeholder 7"/>
          <p:cNvSpPr>
            <a:spLocks noGrp="1"/>
          </p:cNvSpPr>
          <p:nvPr>
            <p:ph type="pic" sz="quarter" idx="25"/>
          </p:nvPr>
        </p:nvSpPr>
        <p:spPr>
          <a:xfrm rot="20775122">
            <a:off x="776842" y="1327509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80" name="Picture Placeholder 7"/>
          <p:cNvSpPr>
            <a:spLocks noGrp="1"/>
          </p:cNvSpPr>
          <p:nvPr>
            <p:ph type="pic" sz="quarter" idx="26"/>
          </p:nvPr>
        </p:nvSpPr>
        <p:spPr>
          <a:xfrm rot="457463">
            <a:off x="2361307" y="1357460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81" name="Picture Placeholder 7"/>
          <p:cNvSpPr>
            <a:spLocks noGrp="1"/>
          </p:cNvSpPr>
          <p:nvPr>
            <p:ph type="pic" sz="quarter" idx="29"/>
          </p:nvPr>
        </p:nvSpPr>
        <p:spPr>
          <a:xfrm rot="20775122">
            <a:off x="4456338" y="1327509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82" name="Picture Placeholder 7"/>
          <p:cNvSpPr>
            <a:spLocks noGrp="1"/>
          </p:cNvSpPr>
          <p:nvPr>
            <p:ph type="pic" sz="quarter" idx="30"/>
          </p:nvPr>
        </p:nvSpPr>
        <p:spPr>
          <a:xfrm rot="457463">
            <a:off x="6167540" y="1357460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83" name="Picture Placeholder 7"/>
          <p:cNvSpPr>
            <a:spLocks noGrp="1"/>
          </p:cNvSpPr>
          <p:nvPr>
            <p:ph type="pic" sz="quarter" idx="28"/>
          </p:nvPr>
        </p:nvSpPr>
        <p:spPr>
          <a:xfrm rot="20844789">
            <a:off x="2836386" y="2909696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84" name="Picture Placeholder 7"/>
          <p:cNvSpPr>
            <a:spLocks noGrp="1"/>
          </p:cNvSpPr>
          <p:nvPr>
            <p:ph type="pic" sz="quarter" idx="27"/>
          </p:nvPr>
        </p:nvSpPr>
        <p:spPr>
          <a:xfrm rot="984468">
            <a:off x="1001108" y="2869267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85" name="Picture Placeholder 7"/>
          <p:cNvSpPr>
            <a:spLocks noGrp="1"/>
          </p:cNvSpPr>
          <p:nvPr>
            <p:ph type="pic" sz="quarter" idx="31"/>
          </p:nvPr>
        </p:nvSpPr>
        <p:spPr>
          <a:xfrm rot="20844789">
            <a:off x="6515882" y="2909696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86" name="Picture Placeholder 7"/>
          <p:cNvSpPr>
            <a:spLocks noGrp="1"/>
          </p:cNvSpPr>
          <p:nvPr>
            <p:ph type="pic" sz="quarter" idx="32"/>
          </p:nvPr>
        </p:nvSpPr>
        <p:spPr>
          <a:xfrm rot="984468">
            <a:off x="4680604" y="2869267"/>
            <a:ext cx="1660056" cy="1575868"/>
          </a:xfrm>
          <a:prstGeom prst="rect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tx1">
                <a:lumMod val="10000"/>
                <a:lumOff val="90000"/>
              </a:schemeClr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tIns="0" bIns="182880" anchor="b"/>
          <a:lstStyle>
            <a:lvl1pPr algn="ctr" rtl="0">
              <a:buNone/>
              <a:defRPr sz="9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Pic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62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6227901" y="1681203"/>
            <a:ext cx="1468299" cy="1471971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5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6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16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165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1274901" y="1681203"/>
            <a:ext cx="1468299" cy="1471971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1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66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3466494" y="1352550"/>
            <a:ext cx="2123964" cy="2129276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3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67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317563" y="2502074"/>
            <a:ext cx="1785268" cy="1789733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4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68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2057400" y="2502074"/>
            <a:ext cx="1785268" cy="1789733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  <a:ln w="114300" cap="flat" cmpd="sng">
            <a:solidFill>
              <a:schemeClr val="accent2"/>
            </a:solidFill>
            <a:prstDash val="solid"/>
            <a:miter lim="800000"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2000" endA="300" endPos="35000" dir="5400000" sy="-100000" algn="bl" rotWithShape="0"/>
          </a:effectLst>
        </p:spPr>
        <p:txBody>
          <a:bodyPr tIns="0" bIns="182880" anchor="b"/>
          <a:lstStyle>
            <a:lvl1pPr algn="ctr" rtl="0">
              <a:buNone/>
              <a:defRPr sz="70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61" name="Round Same Side Corner Rectangle 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462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B9C8435-E209-4EA9-B63C-BDD763ECFECD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grpSp>
        <p:nvGrpSpPr>
          <p:cNvPr id="659" name="Group 21"/>
          <p:cNvGrpSpPr/>
          <p:nvPr userDrawn="1"/>
        </p:nvGrpSpPr>
        <p:grpSpPr bwMode="auto">
          <a:xfrm>
            <a:off x="6065838" y="1154113"/>
            <a:ext cx="2438400" cy="3571875"/>
            <a:chOff x="6066183" y="1153767"/>
            <a:chExt cx="2438400" cy="3571461"/>
          </a:xfrm>
        </p:grpSpPr>
        <p:sp>
          <p:nvSpPr>
            <p:cNvPr id="1051463" name="Rectangle 10"/>
            <p:cNvSpPr/>
            <p:nvPr userDrawn="1"/>
          </p:nvSpPr>
          <p:spPr>
            <a:xfrm>
              <a:off x="6066183" y="1153767"/>
              <a:ext cx="2438400" cy="357146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51464" name="Isosceles Triangle 11"/>
            <p:cNvSpPr/>
            <p:nvPr userDrawn="1"/>
          </p:nvSpPr>
          <p:spPr>
            <a:xfrm>
              <a:off x="7094883" y="4496654"/>
              <a:ext cx="381000" cy="228574"/>
            </a:xfrm>
            <a:prstGeom prst="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</p:grpSp>
      <p:sp>
        <p:nvSpPr>
          <p:cNvPr id="1051465" name="Freeform 5"/>
          <p:cNvSpPr>
            <a:spLocks noEditPoints="1"/>
          </p:cNvSpPr>
          <p:nvPr userDrawn="1"/>
        </p:nvSpPr>
        <p:spPr bwMode="auto">
          <a:xfrm>
            <a:off x="6330950" y="4008438"/>
            <a:ext cx="298450" cy="298450"/>
          </a:xfrm>
          <a:custGeom>
            <a:avLst/>
            <a:gdLst>
              <a:gd name="T0" fmla="*/ 0 w 384"/>
              <a:gd name="T1" fmla="*/ 115979691 h 384"/>
              <a:gd name="T2" fmla="*/ 154035175 w 384"/>
              <a:gd name="T3" fmla="*/ 81548354 h 384"/>
              <a:gd name="T4" fmla="*/ 167324749 w 384"/>
              <a:gd name="T5" fmla="*/ 73695388 h 384"/>
              <a:gd name="T6" fmla="*/ 183030680 w 384"/>
              <a:gd name="T7" fmla="*/ 70071241 h 384"/>
              <a:gd name="T8" fmla="*/ 178801861 w 384"/>
              <a:gd name="T9" fmla="*/ 63426065 h 384"/>
              <a:gd name="T10" fmla="*/ 167928644 w 384"/>
              <a:gd name="T11" fmla="*/ 53761415 h 384"/>
              <a:gd name="T12" fmla="*/ 160076455 w 384"/>
              <a:gd name="T13" fmla="*/ 54365310 h 384"/>
              <a:gd name="T14" fmla="*/ 154639847 w 384"/>
              <a:gd name="T15" fmla="*/ 49533373 h 384"/>
              <a:gd name="T16" fmla="*/ 139537810 w 384"/>
              <a:gd name="T17" fmla="*/ 44096765 h 384"/>
              <a:gd name="T18" fmla="*/ 141350272 w 384"/>
              <a:gd name="T19" fmla="*/ 59198024 h 384"/>
              <a:gd name="T20" fmla="*/ 135309769 w 384"/>
              <a:gd name="T21" fmla="*/ 71279031 h 384"/>
              <a:gd name="T22" fmla="*/ 123832656 w 384"/>
              <a:gd name="T23" fmla="*/ 62218276 h 384"/>
              <a:gd name="T24" fmla="*/ 105710368 w 384"/>
              <a:gd name="T25" fmla="*/ 53761415 h 384"/>
              <a:gd name="T26" fmla="*/ 110543082 w 384"/>
              <a:gd name="T27" fmla="*/ 41076513 h 384"/>
              <a:gd name="T28" fmla="*/ 128060698 w 384"/>
              <a:gd name="T29" fmla="*/ 35035232 h 384"/>
              <a:gd name="T30" fmla="*/ 125040446 w 384"/>
              <a:gd name="T31" fmla="*/ 28390833 h 384"/>
              <a:gd name="T32" fmla="*/ 113563334 w 384"/>
              <a:gd name="T33" fmla="*/ 30203295 h 384"/>
              <a:gd name="T34" fmla="*/ 101482327 w 384"/>
              <a:gd name="T35" fmla="*/ 22350330 h 384"/>
              <a:gd name="T36" fmla="*/ 103294789 w 384"/>
              <a:gd name="T37" fmla="*/ 31411085 h 384"/>
              <a:gd name="T38" fmla="*/ 94837928 w 384"/>
              <a:gd name="T39" fmla="*/ 31411085 h 384"/>
              <a:gd name="T40" fmla="*/ 85172500 w 384"/>
              <a:gd name="T41" fmla="*/ 24162792 h 384"/>
              <a:gd name="T42" fmla="*/ 76111745 w 384"/>
              <a:gd name="T43" fmla="*/ 28390833 h 384"/>
              <a:gd name="T44" fmla="*/ 86381067 w 384"/>
              <a:gd name="T45" fmla="*/ 30807190 h 384"/>
              <a:gd name="T46" fmla="*/ 79131997 w 384"/>
              <a:gd name="T47" fmla="*/ 35035232 h 384"/>
              <a:gd name="T48" fmla="*/ 33827442 w 384"/>
              <a:gd name="T49" fmla="*/ 64634633 h 384"/>
              <a:gd name="T50" fmla="*/ 39264051 w 384"/>
              <a:gd name="T51" fmla="*/ 71279031 h 384"/>
              <a:gd name="T52" fmla="*/ 47720911 w 384"/>
              <a:gd name="T53" fmla="*/ 81548354 h 384"/>
              <a:gd name="T54" fmla="*/ 44700660 w 384"/>
              <a:gd name="T55" fmla="*/ 95441823 h 384"/>
              <a:gd name="T56" fmla="*/ 53157520 w 384"/>
              <a:gd name="T57" fmla="*/ 111751649 h 384"/>
              <a:gd name="T58" fmla="*/ 65238527 w 384"/>
              <a:gd name="T59" fmla="*/ 129269265 h 384"/>
              <a:gd name="T60" fmla="*/ 71279031 w 384"/>
              <a:gd name="T61" fmla="*/ 137121454 h 384"/>
              <a:gd name="T62" fmla="*/ 63426065 w 384"/>
              <a:gd name="T63" fmla="*/ 118999943 h 384"/>
              <a:gd name="T64" fmla="*/ 75507850 w 384"/>
              <a:gd name="T65" fmla="*/ 135913664 h 384"/>
              <a:gd name="T66" fmla="*/ 90609109 w 384"/>
              <a:gd name="T67" fmla="*/ 154035175 h 384"/>
              <a:gd name="T68" fmla="*/ 111146977 w 384"/>
              <a:gd name="T69" fmla="*/ 162492035 h 384"/>
              <a:gd name="T70" fmla="*/ 128664593 w 384"/>
              <a:gd name="T71" fmla="*/ 175177715 h 384"/>
              <a:gd name="T72" fmla="*/ 135309769 w 384"/>
              <a:gd name="T73" fmla="*/ 173969925 h 384"/>
              <a:gd name="T74" fmla="*/ 128060698 w 384"/>
              <a:gd name="T75" fmla="*/ 161888140 h 384"/>
              <a:gd name="T76" fmla="*/ 118999943 w 384"/>
              <a:gd name="T77" fmla="*/ 158263993 h 384"/>
              <a:gd name="T78" fmla="*/ 117187481 w 384"/>
              <a:gd name="T79" fmla="*/ 144370524 h 384"/>
              <a:gd name="T80" fmla="*/ 103294789 w 384"/>
              <a:gd name="T81" fmla="*/ 151014923 h 384"/>
              <a:gd name="T82" fmla="*/ 101482327 w 384"/>
              <a:gd name="T83" fmla="*/ 126852908 h 384"/>
              <a:gd name="T84" fmla="*/ 111146977 w 384"/>
              <a:gd name="T85" fmla="*/ 124436551 h 384"/>
              <a:gd name="T86" fmla="*/ 118396048 w 384"/>
              <a:gd name="T87" fmla="*/ 122020194 h 384"/>
              <a:gd name="T88" fmla="*/ 129269265 w 384"/>
              <a:gd name="T89" fmla="*/ 127456803 h 384"/>
              <a:gd name="T90" fmla="*/ 133497307 w 384"/>
              <a:gd name="T91" fmla="*/ 123832656 h 384"/>
              <a:gd name="T92" fmla="*/ 141350272 w 384"/>
              <a:gd name="T93" fmla="*/ 108126725 h 384"/>
              <a:gd name="T94" fmla="*/ 140746377 w 384"/>
              <a:gd name="T95" fmla="*/ 103294789 h 384"/>
              <a:gd name="T96" fmla="*/ 152223490 w 384"/>
              <a:gd name="T97" fmla="*/ 94837928 h 384"/>
              <a:gd name="T98" fmla="*/ 160680350 w 384"/>
              <a:gd name="T99" fmla="*/ 86381067 h 384"/>
              <a:gd name="T100" fmla="*/ 164908392 w 384"/>
              <a:gd name="T101" fmla="*/ 79131997 h 384"/>
              <a:gd name="T102" fmla="*/ 154035175 w 384"/>
              <a:gd name="T103" fmla="*/ 81548354 h 384"/>
              <a:gd name="T104" fmla="*/ 178197966 w 384"/>
              <a:gd name="T105" fmla="*/ 180010428 h 384"/>
              <a:gd name="T106" fmla="*/ 164304497 w 384"/>
              <a:gd name="T107" fmla="*/ 173969925 h 384"/>
              <a:gd name="T108" fmla="*/ 151619595 w 384"/>
              <a:gd name="T109" fmla="*/ 173969925 h 384"/>
              <a:gd name="T110" fmla="*/ 142558062 w 384"/>
              <a:gd name="T111" fmla="*/ 172761358 h 384"/>
              <a:gd name="T112" fmla="*/ 138933915 w 384"/>
              <a:gd name="T113" fmla="*/ 185447037 h 384"/>
              <a:gd name="T114" fmla="*/ 134705874 w 384"/>
              <a:gd name="T115" fmla="*/ 202360758 h 384"/>
              <a:gd name="T116" fmla="*/ 186050932 w 384"/>
              <a:gd name="T117" fmla="*/ 182426008 h 38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05146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16228" y="1153767"/>
            <a:ext cx="5449956" cy="3571461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6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46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69" name="Text Placeholder 3"/>
          <p:cNvSpPr>
            <a:spLocks noGrp="1"/>
          </p:cNvSpPr>
          <p:nvPr>
            <p:ph type="body" sz="half" idx="15"/>
          </p:nvPr>
        </p:nvSpPr>
        <p:spPr>
          <a:xfrm>
            <a:off x="6297417" y="1890270"/>
            <a:ext cx="1975932" cy="1920971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470" name="Text Placeholder 3"/>
          <p:cNvSpPr>
            <a:spLocks noGrp="1"/>
          </p:cNvSpPr>
          <p:nvPr>
            <p:ph type="body" sz="half" idx="17"/>
          </p:nvPr>
        </p:nvSpPr>
        <p:spPr>
          <a:xfrm>
            <a:off x="6294651" y="1604340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471" name="Text Placeholder 3"/>
          <p:cNvSpPr>
            <a:spLocks noGrp="1"/>
          </p:cNvSpPr>
          <p:nvPr>
            <p:ph type="body" sz="half" idx="18"/>
          </p:nvPr>
        </p:nvSpPr>
        <p:spPr>
          <a:xfrm>
            <a:off x="6675856" y="4055370"/>
            <a:ext cx="161109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2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51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1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51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465" grpId="0" animBg="1"/>
    </p:bldLst>
  </p:timing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87" name="Round Same Side Corner Rectangle 9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58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D0A1526-6BA3-47FC-91C8-4DEBD69CE4A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589" name="Rectangle 11"/>
          <p:cNvSpPr/>
          <p:nvPr userDrawn="1"/>
        </p:nvSpPr>
        <p:spPr>
          <a:xfrm>
            <a:off x="520700" y="3551238"/>
            <a:ext cx="4032250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590" name="Rectangle 12"/>
          <p:cNvSpPr/>
          <p:nvPr userDrawn="1"/>
        </p:nvSpPr>
        <p:spPr>
          <a:xfrm>
            <a:off x="4592638" y="3551238"/>
            <a:ext cx="4032250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591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592067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92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1024" y="1199250"/>
            <a:ext cx="4018534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593" name="Text Placeholder 3"/>
          <p:cNvSpPr>
            <a:spLocks noGrp="1"/>
          </p:cNvSpPr>
          <p:nvPr>
            <p:ph type="body" sz="half" idx="15"/>
          </p:nvPr>
        </p:nvSpPr>
        <p:spPr>
          <a:xfrm>
            <a:off x="648949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594" name="Text Placeholder 3"/>
          <p:cNvSpPr>
            <a:spLocks noGrp="1"/>
          </p:cNvSpPr>
          <p:nvPr>
            <p:ph type="body" sz="half" idx="17"/>
          </p:nvPr>
        </p:nvSpPr>
        <p:spPr>
          <a:xfrm>
            <a:off x="643681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595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19992" y="3837076"/>
            <a:ext cx="3762683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0596" name="Text Placeholder 3"/>
          <p:cNvSpPr>
            <a:spLocks noGrp="1"/>
          </p:cNvSpPr>
          <p:nvPr>
            <p:ph type="body" sz="half" idx="25"/>
          </p:nvPr>
        </p:nvSpPr>
        <p:spPr>
          <a:xfrm>
            <a:off x="4714724" y="3631124"/>
            <a:ext cx="377321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59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59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5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5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05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05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589" grpId="0" animBg="1"/>
      <p:bldP spid="1050590" grpId="0" animBg="1"/>
    </p:bldLst>
  </p:timing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8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72" name="Round Same Side Corner Rectangle 10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373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FF86AB5E-2DCD-4D2B-A6D8-6C3558EC3A04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374" name="Rectangle 12"/>
          <p:cNvSpPr/>
          <p:nvPr userDrawn="1"/>
        </p:nvSpPr>
        <p:spPr>
          <a:xfrm>
            <a:off x="657225" y="3800475"/>
            <a:ext cx="4721225" cy="895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375" name="Rectangle 17"/>
          <p:cNvSpPr/>
          <p:nvPr userDrawn="1"/>
        </p:nvSpPr>
        <p:spPr>
          <a:xfrm>
            <a:off x="5519738" y="1085850"/>
            <a:ext cx="2955925" cy="180022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376" name="Rectangle 20"/>
          <p:cNvSpPr/>
          <p:nvPr userDrawn="1"/>
        </p:nvSpPr>
        <p:spPr>
          <a:xfrm>
            <a:off x="5519738" y="4314825"/>
            <a:ext cx="2955925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37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37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79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65044" y="1085851"/>
            <a:ext cx="4705709" cy="270509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80" name="Text Placeholder 3"/>
          <p:cNvSpPr>
            <a:spLocks noGrp="1"/>
          </p:cNvSpPr>
          <p:nvPr>
            <p:ph type="body" sz="half" idx="15"/>
          </p:nvPr>
        </p:nvSpPr>
        <p:spPr>
          <a:xfrm>
            <a:off x="742937" y="4060729"/>
            <a:ext cx="4549923" cy="5598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381" name="Text Placeholder 3"/>
          <p:cNvSpPr>
            <a:spLocks noGrp="1"/>
          </p:cNvSpPr>
          <p:nvPr>
            <p:ph type="body" sz="half" idx="25"/>
          </p:nvPr>
        </p:nvSpPr>
        <p:spPr>
          <a:xfrm>
            <a:off x="736567" y="3854777"/>
            <a:ext cx="4562663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382" name="Text Placeholder 3"/>
          <p:cNvSpPr>
            <a:spLocks noGrp="1"/>
          </p:cNvSpPr>
          <p:nvPr>
            <p:ph type="body" sz="half" idx="26"/>
          </p:nvPr>
        </p:nvSpPr>
        <p:spPr>
          <a:xfrm>
            <a:off x="5638767" y="1482302"/>
            <a:ext cx="2718119" cy="1270730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383" name="Text Placeholder 3"/>
          <p:cNvSpPr>
            <a:spLocks noGrp="1"/>
          </p:cNvSpPr>
          <p:nvPr>
            <p:ph type="body" sz="half" idx="27"/>
          </p:nvPr>
        </p:nvSpPr>
        <p:spPr>
          <a:xfrm>
            <a:off x="5634961" y="1276350"/>
            <a:ext cx="27257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384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52450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85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1444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1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1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1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1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1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1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374" grpId="0" animBg="1"/>
      <p:bldP spid="1051375" grpId="0" animBg="1"/>
      <p:bldP spid="1051376" grpId="0" animBg="1"/>
    </p:bldLst>
  </p:timing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00" name="Round Same Side Corner Rectangle 12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001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EE2F14E-7B3B-4F95-94AF-23C8F7DA27D4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49002" name="Rectangle 14"/>
          <p:cNvSpPr/>
          <p:nvPr userDrawn="1"/>
        </p:nvSpPr>
        <p:spPr>
          <a:xfrm>
            <a:off x="520700" y="3551238"/>
            <a:ext cx="2593975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003" name="Rectangle 17"/>
          <p:cNvSpPr/>
          <p:nvPr userDrawn="1"/>
        </p:nvSpPr>
        <p:spPr>
          <a:xfrm>
            <a:off x="3281363" y="3551238"/>
            <a:ext cx="2593975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49004" name="Rectangle 18"/>
          <p:cNvSpPr/>
          <p:nvPr userDrawn="1"/>
        </p:nvSpPr>
        <p:spPr>
          <a:xfrm>
            <a:off x="6027738" y="3551238"/>
            <a:ext cx="2593975" cy="990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49005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5514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006" name="Text Placeholder 3"/>
          <p:cNvSpPr>
            <a:spLocks noGrp="1"/>
          </p:cNvSpPr>
          <p:nvPr>
            <p:ph type="body" sz="half" idx="15"/>
          </p:nvPr>
        </p:nvSpPr>
        <p:spPr>
          <a:xfrm>
            <a:off x="607777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007" name="Text Placeholder 3"/>
          <p:cNvSpPr>
            <a:spLocks noGrp="1"/>
          </p:cNvSpPr>
          <p:nvPr>
            <p:ph type="body" sz="half" idx="17"/>
          </p:nvPr>
        </p:nvSpPr>
        <p:spPr>
          <a:xfrm>
            <a:off x="604390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008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49009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4901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286125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011" name="Text Placeholder 3"/>
          <p:cNvSpPr>
            <a:spLocks noGrp="1"/>
          </p:cNvSpPr>
          <p:nvPr>
            <p:ph type="body" sz="half" idx="19"/>
          </p:nvPr>
        </p:nvSpPr>
        <p:spPr>
          <a:xfrm>
            <a:off x="3368388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012" name="Text Placeholder 3"/>
          <p:cNvSpPr>
            <a:spLocks noGrp="1"/>
          </p:cNvSpPr>
          <p:nvPr>
            <p:ph type="body" sz="half" idx="20"/>
          </p:nvPr>
        </p:nvSpPr>
        <p:spPr>
          <a:xfrm>
            <a:off x="3365001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49013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6032662" y="1199250"/>
            <a:ext cx="2584126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49014" name="Text Placeholder 3"/>
          <p:cNvSpPr>
            <a:spLocks noGrp="1"/>
          </p:cNvSpPr>
          <p:nvPr>
            <p:ph type="body" sz="half" idx="22"/>
          </p:nvPr>
        </p:nvSpPr>
        <p:spPr>
          <a:xfrm>
            <a:off x="6114925" y="3827551"/>
            <a:ext cx="2419600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49015" name="Text Placeholder 3"/>
          <p:cNvSpPr>
            <a:spLocks noGrp="1"/>
          </p:cNvSpPr>
          <p:nvPr>
            <p:ph type="body" sz="half" idx="23"/>
          </p:nvPr>
        </p:nvSpPr>
        <p:spPr>
          <a:xfrm>
            <a:off x="6111538" y="3621599"/>
            <a:ext cx="2426375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90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90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490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490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490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490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002" grpId="0" animBg="1"/>
      <p:bldP spid="1049003" grpId="0" animBg="1"/>
      <p:bldP spid="1049004" grpId="0" animBg="1"/>
    </p:bldLst>
  </p:timing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3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907" name="Round Same Side Corner Rectangle 10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90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9898738-E56D-4F72-B72F-40FB3B2C3F6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909" name="Rectangle 12"/>
          <p:cNvSpPr/>
          <p:nvPr userDrawn="1"/>
        </p:nvSpPr>
        <p:spPr>
          <a:xfrm>
            <a:off x="657225" y="3800475"/>
            <a:ext cx="4721225" cy="895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910" name="Rectangle 13"/>
          <p:cNvSpPr/>
          <p:nvPr userDrawn="1"/>
        </p:nvSpPr>
        <p:spPr>
          <a:xfrm>
            <a:off x="5519738" y="2505075"/>
            <a:ext cx="29559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911" name="Rectangle 14"/>
          <p:cNvSpPr/>
          <p:nvPr userDrawn="1"/>
        </p:nvSpPr>
        <p:spPr>
          <a:xfrm>
            <a:off x="5519738" y="4314825"/>
            <a:ext cx="2955925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912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913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914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65044" y="1085851"/>
            <a:ext cx="4705709" cy="2705099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15" name="Text Placeholder 3"/>
          <p:cNvSpPr>
            <a:spLocks noGrp="1"/>
          </p:cNvSpPr>
          <p:nvPr>
            <p:ph type="body" sz="half" idx="15"/>
          </p:nvPr>
        </p:nvSpPr>
        <p:spPr>
          <a:xfrm>
            <a:off x="742937" y="4060729"/>
            <a:ext cx="4549923" cy="55983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916" name="Text Placeholder 3"/>
          <p:cNvSpPr>
            <a:spLocks noGrp="1"/>
          </p:cNvSpPr>
          <p:nvPr>
            <p:ph type="body" sz="half" idx="25"/>
          </p:nvPr>
        </p:nvSpPr>
        <p:spPr>
          <a:xfrm>
            <a:off x="736567" y="3854777"/>
            <a:ext cx="4562663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917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524500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18" name="Text Placeholder 3"/>
          <p:cNvSpPr>
            <a:spLocks noGrp="1"/>
          </p:cNvSpPr>
          <p:nvPr>
            <p:ph type="body" sz="half" idx="17"/>
          </p:nvPr>
        </p:nvSpPr>
        <p:spPr>
          <a:xfrm>
            <a:off x="5614441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91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52450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920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1444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19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19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19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19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19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19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909" grpId="0" animBg="1"/>
      <p:bldP spid="1051910" grpId="0" animBg="1"/>
      <p:bldP spid="1051911" grpId="0" animBg="1"/>
    </p:bldLst>
  </p:timing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38" name="Round Same Side Corner Rectangle 1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73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54438C2-C03F-4D50-8D90-3C6DDDCA62D1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740" name="Rectangle 13"/>
          <p:cNvSpPr/>
          <p:nvPr userDrawn="1"/>
        </p:nvSpPr>
        <p:spPr>
          <a:xfrm>
            <a:off x="2625725" y="4178300"/>
            <a:ext cx="1968500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1741" name="Rectangle 14"/>
          <p:cNvSpPr/>
          <p:nvPr userDrawn="1"/>
        </p:nvSpPr>
        <p:spPr>
          <a:xfrm>
            <a:off x="4683125" y="4178300"/>
            <a:ext cx="19685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1742" name="Rectangle 17"/>
          <p:cNvSpPr/>
          <p:nvPr userDrawn="1"/>
        </p:nvSpPr>
        <p:spPr>
          <a:xfrm>
            <a:off x="6721475" y="4178300"/>
            <a:ext cx="1968500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200" dirty="0"/>
          </a:p>
        </p:txBody>
      </p:sp>
      <p:sp>
        <p:nvSpPr>
          <p:cNvPr id="105174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74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4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2625727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46" name="Text Placeholder 3"/>
          <p:cNvSpPr>
            <a:spLocks noGrp="1"/>
          </p:cNvSpPr>
          <p:nvPr>
            <p:ph type="body" sz="half" idx="25"/>
          </p:nvPr>
        </p:nvSpPr>
        <p:spPr>
          <a:xfrm>
            <a:off x="2689026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747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4683127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48" name="Text Placeholder 3"/>
          <p:cNvSpPr>
            <a:spLocks noGrp="1"/>
          </p:cNvSpPr>
          <p:nvPr>
            <p:ph type="body" sz="half" idx="27"/>
          </p:nvPr>
        </p:nvSpPr>
        <p:spPr>
          <a:xfrm>
            <a:off x="4746426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749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721475" y="1339850"/>
            <a:ext cx="1962150" cy="2833188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50" name="Text Placeholder 3"/>
          <p:cNvSpPr>
            <a:spLocks noGrp="1"/>
          </p:cNvSpPr>
          <p:nvPr>
            <p:ph type="body" sz="half" idx="29"/>
          </p:nvPr>
        </p:nvSpPr>
        <p:spPr>
          <a:xfrm>
            <a:off x="6784774" y="4272212"/>
            <a:ext cx="18423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751" name="Text Placeholder 3"/>
          <p:cNvSpPr>
            <a:spLocks noGrp="1"/>
          </p:cNvSpPr>
          <p:nvPr>
            <p:ph type="body" sz="half" idx="15"/>
          </p:nvPr>
        </p:nvSpPr>
        <p:spPr>
          <a:xfrm>
            <a:off x="440784" y="1637063"/>
            <a:ext cx="1975932" cy="2922237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just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752" name="Text Placeholder 3"/>
          <p:cNvSpPr>
            <a:spLocks noGrp="1"/>
          </p:cNvSpPr>
          <p:nvPr>
            <p:ph type="body" sz="half" idx="17"/>
          </p:nvPr>
        </p:nvSpPr>
        <p:spPr>
          <a:xfrm>
            <a:off x="438018" y="1351133"/>
            <a:ext cx="1981464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l">
              <a:buNone/>
              <a:defRPr sz="16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17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17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17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17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17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17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740" grpId="0" animBg="1"/>
      <p:bldP spid="1051741" grpId="0" animBg="1"/>
      <p:bldP spid="1051742" grpId="0" animBg="1"/>
    </p:bldLst>
  </p:timing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97" name="Round Same Side Corner Rectangle 1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79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5275157-0AF4-4A05-BF0D-5283BA259A79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799" name="Rectangle 25"/>
          <p:cNvSpPr/>
          <p:nvPr userDrawn="1"/>
        </p:nvSpPr>
        <p:spPr>
          <a:xfrm>
            <a:off x="520700" y="3551238"/>
            <a:ext cx="1909763" cy="99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800" name="Rectangle 29"/>
          <p:cNvSpPr/>
          <p:nvPr userDrawn="1"/>
        </p:nvSpPr>
        <p:spPr>
          <a:xfrm>
            <a:off x="2586038" y="3551238"/>
            <a:ext cx="1909762" cy="9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801" name="Rectangle 30"/>
          <p:cNvSpPr/>
          <p:nvPr userDrawn="1"/>
        </p:nvSpPr>
        <p:spPr>
          <a:xfrm>
            <a:off x="4643438" y="3551238"/>
            <a:ext cx="1909762" cy="990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802" name="Rectangle 31"/>
          <p:cNvSpPr/>
          <p:nvPr userDrawn="1"/>
        </p:nvSpPr>
        <p:spPr>
          <a:xfrm>
            <a:off x="6700838" y="3551238"/>
            <a:ext cx="1909762" cy="990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80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4332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04" name="Text Placeholder 3"/>
          <p:cNvSpPr>
            <a:spLocks noGrp="1"/>
          </p:cNvSpPr>
          <p:nvPr>
            <p:ph type="body" sz="half" idx="15"/>
          </p:nvPr>
        </p:nvSpPr>
        <p:spPr>
          <a:xfrm>
            <a:off x="584923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805" name="Text Placeholder 3"/>
          <p:cNvSpPr>
            <a:spLocks noGrp="1"/>
          </p:cNvSpPr>
          <p:nvPr>
            <p:ph type="body" sz="half" idx="17"/>
          </p:nvPr>
        </p:nvSpPr>
        <p:spPr>
          <a:xfrm>
            <a:off x="582428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80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80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80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5891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09" name="Text Placeholder 3"/>
          <p:cNvSpPr>
            <a:spLocks noGrp="1"/>
          </p:cNvSpPr>
          <p:nvPr>
            <p:ph type="body" sz="half" idx="19"/>
          </p:nvPr>
        </p:nvSpPr>
        <p:spPr>
          <a:xfrm>
            <a:off x="26497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810" name="Text Placeholder 3"/>
          <p:cNvSpPr>
            <a:spLocks noGrp="1"/>
          </p:cNvSpPr>
          <p:nvPr>
            <p:ph type="body" sz="half" idx="20"/>
          </p:nvPr>
        </p:nvSpPr>
        <p:spPr>
          <a:xfrm>
            <a:off x="26472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811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6465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12" name="Text Placeholder 3"/>
          <p:cNvSpPr>
            <a:spLocks noGrp="1"/>
          </p:cNvSpPr>
          <p:nvPr>
            <p:ph type="body" sz="half" idx="22"/>
          </p:nvPr>
        </p:nvSpPr>
        <p:spPr>
          <a:xfrm>
            <a:off x="47071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813" name="Text Placeholder 3"/>
          <p:cNvSpPr>
            <a:spLocks noGrp="1"/>
          </p:cNvSpPr>
          <p:nvPr>
            <p:ph type="body" sz="half" idx="23"/>
          </p:nvPr>
        </p:nvSpPr>
        <p:spPr>
          <a:xfrm>
            <a:off x="47046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814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3931" y="1199250"/>
            <a:ext cx="1903361" cy="234751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15" name="Text Placeholder 3"/>
          <p:cNvSpPr>
            <a:spLocks noGrp="1"/>
          </p:cNvSpPr>
          <p:nvPr>
            <p:ph type="body" sz="half" idx="25"/>
          </p:nvPr>
        </p:nvSpPr>
        <p:spPr>
          <a:xfrm>
            <a:off x="6764522" y="3827551"/>
            <a:ext cx="1782178" cy="635096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/>
          </a:p>
        </p:txBody>
      </p:sp>
      <p:sp>
        <p:nvSpPr>
          <p:cNvPr id="1051816" name="Text Placeholder 3"/>
          <p:cNvSpPr>
            <a:spLocks noGrp="1"/>
          </p:cNvSpPr>
          <p:nvPr>
            <p:ph type="body" sz="half" idx="26"/>
          </p:nvPr>
        </p:nvSpPr>
        <p:spPr>
          <a:xfrm>
            <a:off x="6762027" y="3621599"/>
            <a:ext cx="178716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17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17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18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18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18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18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18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18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799" grpId="0" animBg="1"/>
      <p:bldP spid="1051800" grpId="0" animBg="1"/>
      <p:bldP spid="1051801" grpId="0" animBg="1"/>
      <p:bldP spid="1051802" grpId="0" animBg="1"/>
    </p:bldLst>
  </p:timing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4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83" name="Round Same Side Corner Rectangle 12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484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4C2C8472-6360-4468-B611-B274B7994B9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485" name="Rectangle 14"/>
          <p:cNvSpPr/>
          <p:nvPr userDrawn="1"/>
        </p:nvSpPr>
        <p:spPr>
          <a:xfrm>
            <a:off x="531813" y="2466975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486" name="Rectangle 17"/>
          <p:cNvSpPr/>
          <p:nvPr userDrawn="1"/>
        </p:nvSpPr>
        <p:spPr>
          <a:xfrm>
            <a:off x="2560638" y="2466975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487" name="Rectangle 18"/>
          <p:cNvSpPr/>
          <p:nvPr userDrawn="1"/>
        </p:nvSpPr>
        <p:spPr>
          <a:xfrm>
            <a:off x="4598988" y="2466975"/>
            <a:ext cx="19542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488" name="Rectangle 19"/>
          <p:cNvSpPr/>
          <p:nvPr userDrawn="1"/>
        </p:nvSpPr>
        <p:spPr>
          <a:xfrm>
            <a:off x="6616700" y="2466975"/>
            <a:ext cx="1955800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48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49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49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34668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92" name="Text Placeholder 3"/>
          <p:cNvSpPr>
            <a:spLocks noGrp="1"/>
          </p:cNvSpPr>
          <p:nvPr>
            <p:ph type="body" sz="half" idx="19"/>
          </p:nvPr>
        </p:nvSpPr>
        <p:spPr>
          <a:xfrm>
            <a:off x="621364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493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6451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94" name="Text Placeholder 3"/>
          <p:cNvSpPr>
            <a:spLocks noGrp="1"/>
          </p:cNvSpPr>
          <p:nvPr>
            <p:ph type="body" sz="half" idx="35"/>
          </p:nvPr>
        </p:nvSpPr>
        <p:spPr>
          <a:xfrm>
            <a:off x="265120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495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46018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96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885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497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66207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98" name="Text Placeholder 3"/>
          <p:cNvSpPr>
            <a:spLocks noGrp="1"/>
          </p:cNvSpPr>
          <p:nvPr>
            <p:ph type="body" sz="half" idx="43"/>
          </p:nvPr>
        </p:nvSpPr>
        <p:spPr>
          <a:xfrm>
            <a:off x="67074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499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34668" y="2952750"/>
            <a:ext cx="8075932" cy="1619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1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1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1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1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485" grpId="0" animBg="1"/>
      <p:bldP spid="1051486" grpId="0" animBg="1"/>
      <p:bldP spid="1051487" grpId="0" animBg="1"/>
      <p:bldP spid="1051488" grpId="0" animBg="1"/>
    </p:bldLst>
  </p:timing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87" name="Round Same Side Corner Rectangle 14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888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AEEAACA-D44E-4A73-8CAE-C9E9562C6D08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889" name="Rectangle 22"/>
          <p:cNvSpPr/>
          <p:nvPr userDrawn="1"/>
        </p:nvSpPr>
        <p:spPr>
          <a:xfrm>
            <a:off x="473075" y="2505075"/>
            <a:ext cx="2955925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890" name="Rectangle 25"/>
          <p:cNvSpPr/>
          <p:nvPr userDrawn="1"/>
        </p:nvSpPr>
        <p:spPr>
          <a:xfrm>
            <a:off x="473075" y="4314825"/>
            <a:ext cx="29559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891" name="Rectangle 26"/>
          <p:cNvSpPr/>
          <p:nvPr userDrawn="1"/>
        </p:nvSpPr>
        <p:spPr>
          <a:xfrm>
            <a:off x="3452813" y="2505075"/>
            <a:ext cx="29575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892" name="Rectangle 27"/>
          <p:cNvSpPr/>
          <p:nvPr userDrawn="1"/>
        </p:nvSpPr>
        <p:spPr>
          <a:xfrm>
            <a:off x="3452813" y="4314825"/>
            <a:ext cx="2957512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893" name="Rectangle 28"/>
          <p:cNvSpPr/>
          <p:nvPr userDrawn="1"/>
        </p:nvSpPr>
        <p:spPr>
          <a:xfrm>
            <a:off x="6438900" y="4314825"/>
            <a:ext cx="2255838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894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77943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95" name="Text Placeholder 3"/>
          <p:cNvSpPr>
            <a:spLocks noGrp="1"/>
          </p:cNvSpPr>
          <p:nvPr>
            <p:ph type="body" sz="half" idx="17"/>
          </p:nvPr>
        </p:nvSpPr>
        <p:spPr>
          <a:xfrm>
            <a:off x="567884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89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89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89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477943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899" name="Text Placeholder 3"/>
          <p:cNvSpPr>
            <a:spLocks noGrp="1"/>
          </p:cNvSpPr>
          <p:nvPr>
            <p:ph type="body" sz="half" idx="19"/>
          </p:nvPr>
        </p:nvSpPr>
        <p:spPr>
          <a:xfrm>
            <a:off x="567884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900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458550" y="1085850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01" name="Text Placeholder 3"/>
          <p:cNvSpPr>
            <a:spLocks noGrp="1"/>
          </p:cNvSpPr>
          <p:nvPr>
            <p:ph type="body" sz="half" idx="21"/>
          </p:nvPr>
        </p:nvSpPr>
        <p:spPr>
          <a:xfrm>
            <a:off x="3548491" y="2598986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902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3458550" y="2895601"/>
            <a:ext cx="2946653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03" name="Text Placeholder 3"/>
          <p:cNvSpPr>
            <a:spLocks noGrp="1"/>
          </p:cNvSpPr>
          <p:nvPr>
            <p:ph type="body" sz="half" idx="23"/>
          </p:nvPr>
        </p:nvSpPr>
        <p:spPr>
          <a:xfrm>
            <a:off x="3548491" y="4408737"/>
            <a:ext cx="276677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904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438183" y="1085851"/>
            <a:ext cx="2248618" cy="322371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905" name="Text Placeholder 3"/>
          <p:cNvSpPr>
            <a:spLocks noGrp="1"/>
          </p:cNvSpPr>
          <p:nvPr>
            <p:ph type="body" sz="half" idx="25"/>
          </p:nvPr>
        </p:nvSpPr>
        <p:spPr>
          <a:xfrm>
            <a:off x="6510724" y="4408737"/>
            <a:ext cx="211134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08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08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08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08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08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08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08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08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508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08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889" grpId="0" animBg="1"/>
      <p:bldP spid="1050890" grpId="0" animBg="1"/>
      <p:bldP spid="1050891" grpId="0" animBg="1"/>
      <p:bldP spid="1050892" grpId="0" animBg="1"/>
      <p:bldP spid="1050893" grpId="0" animBg="1"/>
    </p:bldLst>
  </p:timing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59" name="Round Same Side Corner Rectangle 13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66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7ED111BD-3017-49AD-BA67-12E2071DD01B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661" name="Rectangle 17"/>
          <p:cNvSpPr/>
          <p:nvPr userDrawn="1"/>
        </p:nvSpPr>
        <p:spPr>
          <a:xfrm>
            <a:off x="390525" y="4295775"/>
            <a:ext cx="3511550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62" name="Rectangle 18"/>
          <p:cNvSpPr/>
          <p:nvPr userDrawn="1"/>
        </p:nvSpPr>
        <p:spPr>
          <a:xfrm>
            <a:off x="3938588" y="2486025"/>
            <a:ext cx="4873625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63" name="Rectangle 19"/>
          <p:cNvSpPr/>
          <p:nvPr userDrawn="1"/>
        </p:nvSpPr>
        <p:spPr>
          <a:xfrm>
            <a:off x="3933825" y="4295775"/>
            <a:ext cx="1604963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64" name="Rectangle 20"/>
          <p:cNvSpPr/>
          <p:nvPr userDrawn="1"/>
        </p:nvSpPr>
        <p:spPr>
          <a:xfrm>
            <a:off x="5567363" y="4295775"/>
            <a:ext cx="1604962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65" name="Rectangle 21"/>
          <p:cNvSpPr/>
          <p:nvPr userDrawn="1"/>
        </p:nvSpPr>
        <p:spPr>
          <a:xfrm>
            <a:off x="7196138" y="4295775"/>
            <a:ext cx="1604962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6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66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668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90325" y="1066801"/>
            <a:ext cx="3505200" cy="322371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69" name="Text Placeholder 3"/>
          <p:cNvSpPr>
            <a:spLocks noGrp="1"/>
          </p:cNvSpPr>
          <p:nvPr>
            <p:ph type="body" sz="half" idx="27"/>
          </p:nvPr>
        </p:nvSpPr>
        <p:spPr>
          <a:xfrm>
            <a:off x="503405" y="4389687"/>
            <a:ext cx="329122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670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943624" y="1066800"/>
            <a:ext cx="4857239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71" name="Text Placeholder 3"/>
          <p:cNvSpPr>
            <a:spLocks noGrp="1"/>
          </p:cNvSpPr>
          <p:nvPr>
            <p:ph type="body" sz="half" idx="17"/>
          </p:nvPr>
        </p:nvSpPr>
        <p:spPr>
          <a:xfrm>
            <a:off x="4180150" y="2579936"/>
            <a:ext cx="439083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672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938863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73" name="Text Placeholder 3"/>
          <p:cNvSpPr>
            <a:spLocks noGrp="1"/>
          </p:cNvSpPr>
          <p:nvPr>
            <p:ph type="body" sz="half" idx="19"/>
          </p:nvPr>
        </p:nvSpPr>
        <p:spPr>
          <a:xfrm>
            <a:off x="4007710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674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572724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75" name="Text Placeholder 3"/>
          <p:cNvSpPr>
            <a:spLocks noGrp="1"/>
          </p:cNvSpPr>
          <p:nvPr>
            <p:ph type="body" sz="half" idx="29"/>
          </p:nvPr>
        </p:nvSpPr>
        <p:spPr>
          <a:xfrm>
            <a:off x="5641571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676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200700" y="2876551"/>
            <a:ext cx="1599724" cy="141396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77" name="Text Placeholder 3"/>
          <p:cNvSpPr>
            <a:spLocks noGrp="1"/>
          </p:cNvSpPr>
          <p:nvPr>
            <p:ph type="body" sz="half" idx="31"/>
          </p:nvPr>
        </p:nvSpPr>
        <p:spPr>
          <a:xfrm>
            <a:off x="7269547" y="43896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0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0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0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0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0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661" grpId="0" animBg="1"/>
      <p:bldP spid="1050662" grpId="0" animBg="1"/>
      <p:bldP spid="1050663" grpId="0" animBg="1"/>
      <p:bldP spid="1050664" grpId="0" animBg="1"/>
      <p:bldP spid="1050665" grpId="0" animBg="1"/>
    </p:bldLst>
  </p:timing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599" name="Round Same Side Corner Rectangle 1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060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695FBC90-0144-4544-A807-019EE0DA4E1E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0601" name="Rectangle 19"/>
          <p:cNvSpPr/>
          <p:nvPr userDrawn="1"/>
        </p:nvSpPr>
        <p:spPr>
          <a:xfrm>
            <a:off x="661988" y="2362200"/>
            <a:ext cx="2338387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02" name="Rectangle 20"/>
          <p:cNvSpPr/>
          <p:nvPr userDrawn="1"/>
        </p:nvSpPr>
        <p:spPr>
          <a:xfrm>
            <a:off x="3414713" y="2362200"/>
            <a:ext cx="2338387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03" name="Rectangle 21"/>
          <p:cNvSpPr/>
          <p:nvPr userDrawn="1"/>
        </p:nvSpPr>
        <p:spPr>
          <a:xfrm>
            <a:off x="6129338" y="2362200"/>
            <a:ext cx="2338387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04" name="Rectangle 22"/>
          <p:cNvSpPr/>
          <p:nvPr userDrawn="1"/>
        </p:nvSpPr>
        <p:spPr>
          <a:xfrm>
            <a:off x="661988" y="4133850"/>
            <a:ext cx="2338387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05" name="Rectangle 23"/>
          <p:cNvSpPr/>
          <p:nvPr userDrawn="1"/>
        </p:nvSpPr>
        <p:spPr>
          <a:xfrm>
            <a:off x="3414713" y="4133850"/>
            <a:ext cx="2338387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06" name="Rectangle 24"/>
          <p:cNvSpPr/>
          <p:nvPr userDrawn="1"/>
        </p:nvSpPr>
        <p:spPr>
          <a:xfrm>
            <a:off x="6129338" y="4133850"/>
            <a:ext cx="2338387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060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60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609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664168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10" name="Text Placeholder 3"/>
          <p:cNvSpPr>
            <a:spLocks noGrp="1"/>
          </p:cNvSpPr>
          <p:nvPr>
            <p:ph type="body" sz="half" idx="27"/>
          </p:nvPr>
        </p:nvSpPr>
        <p:spPr>
          <a:xfrm>
            <a:off x="737305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611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3416893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12" name="Text Placeholder 3"/>
          <p:cNvSpPr>
            <a:spLocks noGrp="1"/>
          </p:cNvSpPr>
          <p:nvPr>
            <p:ph type="body" sz="half" idx="29"/>
          </p:nvPr>
        </p:nvSpPr>
        <p:spPr>
          <a:xfrm>
            <a:off x="3490030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613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131518" y="112395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14" name="Text Placeholder 3"/>
          <p:cNvSpPr>
            <a:spLocks noGrp="1"/>
          </p:cNvSpPr>
          <p:nvPr>
            <p:ph type="body" sz="half" idx="31"/>
          </p:nvPr>
        </p:nvSpPr>
        <p:spPr>
          <a:xfrm>
            <a:off x="6204655" y="245631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615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664168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16" name="Text Placeholder 3"/>
          <p:cNvSpPr>
            <a:spLocks noGrp="1"/>
          </p:cNvSpPr>
          <p:nvPr>
            <p:ph type="body" sz="half" idx="33"/>
          </p:nvPr>
        </p:nvSpPr>
        <p:spPr>
          <a:xfrm>
            <a:off x="737305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617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3416893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18" name="Text Placeholder 3"/>
          <p:cNvSpPr>
            <a:spLocks noGrp="1"/>
          </p:cNvSpPr>
          <p:nvPr>
            <p:ph type="body" sz="half" idx="35"/>
          </p:nvPr>
        </p:nvSpPr>
        <p:spPr>
          <a:xfrm>
            <a:off x="3490030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0619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6131518" y="2895600"/>
            <a:ext cx="2333825" cy="123825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620" name="Text Placeholder 3"/>
          <p:cNvSpPr>
            <a:spLocks noGrp="1"/>
          </p:cNvSpPr>
          <p:nvPr>
            <p:ph type="body" sz="half" idx="37"/>
          </p:nvPr>
        </p:nvSpPr>
        <p:spPr>
          <a:xfrm>
            <a:off x="6204655" y="4227960"/>
            <a:ext cx="218755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0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0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0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0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0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0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0601" grpId="0" animBg="1"/>
      <p:bldP spid="1050602" grpId="0" animBg="1"/>
      <p:bldP spid="1050603" grpId="0" animBg="1"/>
      <p:bldP spid="1050604" grpId="0" animBg="1"/>
      <p:bldP spid="1050605" grpId="0" animBg="1"/>
      <p:bldP spid="1050606" grpId="0" animBg="1"/>
    </p:bldLst>
  </p:timing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1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11" name="Round Same Side Corner Rectangle 17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112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352AA30-C776-4441-AA70-46DF031E0ED2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113" name="Rectangle 21"/>
          <p:cNvSpPr/>
          <p:nvPr userDrawn="1"/>
        </p:nvSpPr>
        <p:spPr>
          <a:xfrm>
            <a:off x="585788" y="4295775"/>
            <a:ext cx="2890837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14" name="Rectangle 24"/>
          <p:cNvSpPr/>
          <p:nvPr userDrawn="1"/>
        </p:nvSpPr>
        <p:spPr>
          <a:xfrm>
            <a:off x="3581400" y="2466975"/>
            <a:ext cx="1604963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15" name="Rectangle 25"/>
          <p:cNvSpPr/>
          <p:nvPr userDrawn="1"/>
        </p:nvSpPr>
        <p:spPr>
          <a:xfrm>
            <a:off x="5262563" y="2466975"/>
            <a:ext cx="160655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16" name="Rectangle 28"/>
          <p:cNvSpPr/>
          <p:nvPr userDrawn="1"/>
        </p:nvSpPr>
        <p:spPr>
          <a:xfrm>
            <a:off x="6948488" y="2466975"/>
            <a:ext cx="160496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17" name="Rectangle 29"/>
          <p:cNvSpPr/>
          <p:nvPr userDrawn="1"/>
        </p:nvSpPr>
        <p:spPr>
          <a:xfrm>
            <a:off x="3581400" y="4267200"/>
            <a:ext cx="1604963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18" name="Rectangle 30"/>
          <p:cNvSpPr/>
          <p:nvPr userDrawn="1"/>
        </p:nvSpPr>
        <p:spPr>
          <a:xfrm>
            <a:off x="5262563" y="4267200"/>
            <a:ext cx="1606550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19" name="Rectangle 32"/>
          <p:cNvSpPr/>
          <p:nvPr userDrawn="1"/>
        </p:nvSpPr>
        <p:spPr>
          <a:xfrm>
            <a:off x="6948488" y="4267200"/>
            <a:ext cx="1604962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20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121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122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587841" y="1152525"/>
            <a:ext cx="2886275" cy="31379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23" name="Text Placeholder 3"/>
          <p:cNvSpPr>
            <a:spLocks noGrp="1"/>
          </p:cNvSpPr>
          <p:nvPr>
            <p:ph type="body" sz="half" idx="27"/>
          </p:nvPr>
        </p:nvSpPr>
        <p:spPr>
          <a:xfrm>
            <a:off x="675939" y="4389687"/>
            <a:ext cx="2710078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24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3585839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25" name="Text Placeholder 3"/>
          <p:cNvSpPr>
            <a:spLocks noGrp="1"/>
          </p:cNvSpPr>
          <p:nvPr>
            <p:ph type="body" sz="half" idx="19"/>
          </p:nvPr>
        </p:nvSpPr>
        <p:spPr>
          <a:xfrm>
            <a:off x="3654686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26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5268160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27" name="Text Placeholder 3"/>
          <p:cNvSpPr>
            <a:spLocks noGrp="1"/>
          </p:cNvSpPr>
          <p:nvPr>
            <p:ph type="body" sz="half" idx="29"/>
          </p:nvPr>
        </p:nvSpPr>
        <p:spPr>
          <a:xfrm>
            <a:off x="5337007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28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6953286" y="1152525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29" name="Text Placeholder 3"/>
          <p:cNvSpPr>
            <a:spLocks noGrp="1"/>
          </p:cNvSpPr>
          <p:nvPr>
            <p:ph type="body" sz="half" idx="31"/>
          </p:nvPr>
        </p:nvSpPr>
        <p:spPr>
          <a:xfrm>
            <a:off x="7022133" y="2560887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30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3585839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31" name="Text Placeholder 3"/>
          <p:cNvSpPr>
            <a:spLocks noGrp="1"/>
          </p:cNvSpPr>
          <p:nvPr>
            <p:ph type="body" sz="half" idx="33"/>
          </p:nvPr>
        </p:nvSpPr>
        <p:spPr>
          <a:xfrm>
            <a:off x="3654686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32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5268160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33" name="Text Placeholder 3"/>
          <p:cNvSpPr>
            <a:spLocks noGrp="1"/>
          </p:cNvSpPr>
          <p:nvPr>
            <p:ph type="body" sz="half" idx="35"/>
          </p:nvPr>
        </p:nvSpPr>
        <p:spPr>
          <a:xfrm>
            <a:off x="5337007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34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6953286" y="2952750"/>
            <a:ext cx="1599724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35" name="Text Placeholder 3"/>
          <p:cNvSpPr>
            <a:spLocks noGrp="1"/>
          </p:cNvSpPr>
          <p:nvPr>
            <p:ph type="body" sz="half" idx="37"/>
          </p:nvPr>
        </p:nvSpPr>
        <p:spPr>
          <a:xfrm>
            <a:off x="7022133" y="4361112"/>
            <a:ext cx="1457349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1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1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1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1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1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1051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113" grpId="0" animBg="1"/>
      <p:bldP spid="1051114" grpId="0" animBg="1"/>
      <p:bldP spid="1051115" grpId="0" animBg="1"/>
      <p:bldP spid="1051116" grpId="0" animBg="1"/>
      <p:bldP spid="1051117" grpId="0" animBg="1"/>
      <p:bldP spid="1051118" grpId="0" animBg="1"/>
      <p:bldP spid="1051119" grpId="0" animBg="1"/>
    </p:bldLst>
  </p:timing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2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69" name="Round Same Side Corner Rectangle 21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170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17D2F468-C37D-41B6-8B3E-34FACA6E87F3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171" name="Rectangle 23"/>
          <p:cNvSpPr/>
          <p:nvPr userDrawn="1"/>
        </p:nvSpPr>
        <p:spPr>
          <a:xfrm>
            <a:off x="531813" y="2466975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72" name="Rectangle 24"/>
          <p:cNvSpPr/>
          <p:nvPr userDrawn="1"/>
        </p:nvSpPr>
        <p:spPr>
          <a:xfrm>
            <a:off x="531813" y="4267200"/>
            <a:ext cx="1954212" cy="381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73" name="Rectangle 25"/>
          <p:cNvSpPr/>
          <p:nvPr userDrawn="1"/>
        </p:nvSpPr>
        <p:spPr>
          <a:xfrm>
            <a:off x="2560638" y="2466975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74" name="Rectangle 26"/>
          <p:cNvSpPr/>
          <p:nvPr userDrawn="1"/>
        </p:nvSpPr>
        <p:spPr>
          <a:xfrm>
            <a:off x="2560638" y="4267200"/>
            <a:ext cx="1955800" cy="381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75" name="Rectangle 27"/>
          <p:cNvSpPr/>
          <p:nvPr userDrawn="1"/>
        </p:nvSpPr>
        <p:spPr>
          <a:xfrm>
            <a:off x="4598988" y="2466975"/>
            <a:ext cx="1954212" cy="381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76" name="Rectangle 28"/>
          <p:cNvSpPr/>
          <p:nvPr userDrawn="1"/>
        </p:nvSpPr>
        <p:spPr>
          <a:xfrm>
            <a:off x="4598988" y="4267200"/>
            <a:ext cx="1954212" cy="38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77" name="Rectangle 31"/>
          <p:cNvSpPr/>
          <p:nvPr userDrawn="1"/>
        </p:nvSpPr>
        <p:spPr>
          <a:xfrm>
            <a:off x="6616700" y="2466975"/>
            <a:ext cx="1955800" cy="38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78" name="Rectangle 32"/>
          <p:cNvSpPr/>
          <p:nvPr userDrawn="1"/>
        </p:nvSpPr>
        <p:spPr>
          <a:xfrm>
            <a:off x="6616700" y="4267200"/>
            <a:ext cx="1955800" cy="381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7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18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181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531281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82" name="Text Placeholder 3"/>
          <p:cNvSpPr>
            <a:spLocks noGrp="1"/>
          </p:cNvSpPr>
          <p:nvPr>
            <p:ph type="body" sz="half" idx="19"/>
          </p:nvPr>
        </p:nvSpPr>
        <p:spPr>
          <a:xfrm>
            <a:off x="617977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83" name="Picture Placeholder 7"/>
          <p:cNvSpPr>
            <a:spLocks noGrp="1"/>
          </p:cNvSpPr>
          <p:nvPr>
            <p:ph type="pic" sz="quarter" idx="32"/>
          </p:nvPr>
        </p:nvSpPr>
        <p:spPr>
          <a:xfrm>
            <a:off x="534668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84" name="Text Placeholder 3"/>
          <p:cNvSpPr>
            <a:spLocks noGrp="1"/>
          </p:cNvSpPr>
          <p:nvPr>
            <p:ph type="body" sz="half" idx="33"/>
          </p:nvPr>
        </p:nvSpPr>
        <p:spPr>
          <a:xfrm>
            <a:off x="621364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85" name="Picture Placeholder 7"/>
          <p:cNvSpPr>
            <a:spLocks noGrp="1"/>
          </p:cNvSpPr>
          <p:nvPr>
            <p:ph type="pic" sz="quarter" idx="34"/>
          </p:nvPr>
        </p:nvSpPr>
        <p:spPr>
          <a:xfrm>
            <a:off x="256451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86" name="Text Placeholder 3"/>
          <p:cNvSpPr>
            <a:spLocks noGrp="1"/>
          </p:cNvSpPr>
          <p:nvPr>
            <p:ph type="body" sz="half" idx="35"/>
          </p:nvPr>
        </p:nvSpPr>
        <p:spPr>
          <a:xfrm>
            <a:off x="265120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87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256451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88" name="Text Placeholder 3"/>
          <p:cNvSpPr>
            <a:spLocks noGrp="1"/>
          </p:cNvSpPr>
          <p:nvPr>
            <p:ph type="body" sz="half" idx="37"/>
          </p:nvPr>
        </p:nvSpPr>
        <p:spPr>
          <a:xfrm>
            <a:off x="265120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89" name="Picture Placeholder 7"/>
          <p:cNvSpPr>
            <a:spLocks noGrp="1"/>
          </p:cNvSpPr>
          <p:nvPr>
            <p:ph type="pic" sz="quarter" idx="38"/>
          </p:nvPr>
        </p:nvSpPr>
        <p:spPr>
          <a:xfrm>
            <a:off x="46018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90" name="Text Placeholder 3"/>
          <p:cNvSpPr>
            <a:spLocks noGrp="1"/>
          </p:cNvSpPr>
          <p:nvPr>
            <p:ph type="body" sz="half" idx="39"/>
          </p:nvPr>
        </p:nvSpPr>
        <p:spPr>
          <a:xfrm>
            <a:off x="46885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91" name="Picture Placeholder 7"/>
          <p:cNvSpPr>
            <a:spLocks noGrp="1"/>
          </p:cNvSpPr>
          <p:nvPr>
            <p:ph type="pic" sz="quarter" idx="40"/>
          </p:nvPr>
        </p:nvSpPr>
        <p:spPr>
          <a:xfrm>
            <a:off x="460186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92" name="Text Placeholder 3"/>
          <p:cNvSpPr>
            <a:spLocks noGrp="1"/>
          </p:cNvSpPr>
          <p:nvPr>
            <p:ph type="body" sz="half" idx="41"/>
          </p:nvPr>
        </p:nvSpPr>
        <p:spPr>
          <a:xfrm>
            <a:off x="468855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93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6620762" y="1152525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94" name="Text Placeholder 3"/>
          <p:cNvSpPr>
            <a:spLocks noGrp="1"/>
          </p:cNvSpPr>
          <p:nvPr>
            <p:ph type="body" sz="half" idx="43"/>
          </p:nvPr>
        </p:nvSpPr>
        <p:spPr>
          <a:xfrm>
            <a:off x="6707458" y="2560887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95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6620762" y="2952750"/>
            <a:ext cx="1948222" cy="130918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96" name="Text Placeholder 3"/>
          <p:cNvSpPr>
            <a:spLocks noGrp="1"/>
          </p:cNvSpPr>
          <p:nvPr>
            <p:ph type="body" sz="half" idx="45"/>
          </p:nvPr>
        </p:nvSpPr>
        <p:spPr>
          <a:xfrm>
            <a:off x="6707458" y="4361112"/>
            <a:ext cx="1774831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51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051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5" dur="500"/>
                                        <p:tgtEl>
                                          <p:spTgt spid="1051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9" dur="500"/>
                                        <p:tgtEl>
                                          <p:spTgt spid="1051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3" dur="500"/>
                                        <p:tgtEl>
                                          <p:spTgt spid="1051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1051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1" dur="500"/>
                                        <p:tgtEl>
                                          <p:spTgt spid="1051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5" dur="500"/>
                                        <p:tgtEl>
                                          <p:spTgt spid="1051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171" grpId="0" animBg="1"/>
      <p:bldP spid="1051172" grpId="0" animBg="1"/>
      <p:bldP spid="1051173" grpId="0" animBg="1"/>
      <p:bldP spid="1051174" grpId="0" animBg="1"/>
      <p:bldP spid="1051175" grpId="0" animBg="1"/>
      <p:bldP spid="1051176" grpId="0" animBg="1"/>
      <p:bldP spid="1051177" grpId="0" animBg="1"/>
      <p:bldP spid="1051178" grpId="0" animBg="1"/>
    </p:bldLst>
  </p:timing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2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72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072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30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524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31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48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32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4572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33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6096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34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7620000" y="1018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3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36" name="Picture Placeholder 7"/>
          <p:cNvSpPr>
            <a:spLocks noGrp="1"/>
          </p:cNvSpPr>
          <p:nvPr>
            <p:ph type="pic" sz="quarter" idx="25"/>
          </p:nvPr>
        </p:nvSpPr>
        <p:spPr>
          <a:xfrm>
            <a:off x="1524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37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3048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38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4572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39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096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40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7620000" y="2542875"/>
            <a:ext cx="1524000" cy="15240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0741" name="Text Placeholder 3"/>
          <p:cNvSpPr>
            <a:spLocks noGrp="1"/>
          </p:cNvSpPr>
          <p:nvPr>
            <p:ph type="body" sz="half" idx="15"/>
          </p:nvPr>
        </p:nvSpPr>
        <p:spPr>
          <a:xfrm>
            <a:off x="685799" y="4175189"/>
            <a:ext cx="7772401" cy="758761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 marL="0" indent="0" algn="ctr">
              <a:buNone/>
              <a:defRPr sz="1100" b="0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r>
              <a:rPr lang="en-US" dirty="0" smtClean="0"/>
              <a:t>Click to add Text</a:t>
            </a:r>
          </a:p>
        </p:txBody>
      </p:sp>
    </p:spTree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38" name="Round Same Side Corner Rectangle 18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13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05D7BAE3-201E-4B64-BD61-0CE18C415D1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140" name="Rectangle 20"/>
          <p:cNvSpPr/>
          <p:nvPr userDrawn="1"/>
        </p:nvSpPr>
        <p:spPr>
          <a:xfrm>
            <a:off x="-6350" y="1181100"/>
            <a:ext cx="1831975" cy="16573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41" name="Rectangle 21"/>
          <p:cNvSpPr/>
          <p:nvPr userDrawn="1"/>
        </p:nvSpPr>
        <p:spPr>
          <a:xfrm>
            <a:off x="1825625" y="2838450"/>
            <a:ext cx="1833563" cy="165735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42" name="Rectangle 22"/>
          <p:cNvSpPr/>
          <p:nvPr userDrawn="1"/>
        </p:nvSpPr>
        <p:spPr>
          <a:xfrm>
            <a:off x="3656013" y="1181100"/>
            <a:ext cx="1831975" cy="16573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43" name="Rectangle 23"/>
          <p:cNvSpPr/>
          <p:nvPr userDrawn="1"/>
        </p:nvSpPr>
        <p:spPr>
          <a:xfrm>
            <a:off x="5487988" y="2838450"/>
            <a:ext cx="1831975" cy="16573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44" name="Rectangle 24"/>
          <p:cNvSpPr/>
          <p:nvPr userDrawn="1"/>
        </p:nvSpPr>
        <p:spPr>
          <a:xfrm>
            <a:off x="7312025" y="1181100"/>
            <a:ext cx="1831975" cy="165735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14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14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147" name="Text Placeholder 3"/>
          <p:cNvSpPr>
            <a:spLocks noGrp="1"/>
          </p:cNvSpPr>
          <p:nvPr>
            <p:ph type="body" sz="half" idx="15"/>
          </p:nvPr>
        </p:nvSpPr>
        <p:spPr>
          <a:xfrm>
            <a:off x="97369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148" name="Text Placeholder 3"/>
          <p:cNvSpPr>
            <a:spLocks noGrp="1"/>
          </p:cNvSpPr>
          <p:nvPr>
            <p:ph type="body" sz="half" idx="17"/>
          </p:nvPr>
        </p:nvSpPr>
        <p:spPr>
          <a:xfrm>
            <a:off x="94922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49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-3387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50" name="Text Placeholder 3"/>
          <p:cNvSpPr>
            <a:spLocks noGrp="1"/>
          </p:cNvSpPr>
          <p:nvPr>
            <p:ph type="body" sz="half" idx="19"/>
          </p:nvPr>
        </p:nvSpPr>
        <p:spPr>
          <a:xfrm>
            <a:off x="1930064" y="323490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151" name="Text Placeholder 3"/>
          <p:cNvSpPr>
            <a:spLocks noGrp="1"/>
          </p:cNvSpPr>
          <p:nvPr>
            <p:ph type="body" sz="half" idx="20"/>
          </p:nvPr>
        </p:nvSpPr>
        <p:spPr>
          <a:xfrm>
            <a:off x="1927617" y="302895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52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829308" y="1181100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53" name="Text Placeholder 3"/>
          <p:cNvSpPr>
            <a:spLocks noGrp="1"/>
          </p:cNvSpPr>
          <p:nvPr>
            <p:ph type="body" sz="half" idx="22"/>
          </p:nvPr>
        </p:nvSpPr>
        <p:spPr>
          <a:xfrm>
            <a:off x="3759372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154" name="Text Placeholder 3"/>
          <p:cNvSpPr>
            <a:spLocks noGrp="1"/>
          </p:cNvSpPr>
          <p:nvPr>
            <p:ph type="body" sz="half" idx="23"/>
          </p:nvPr>
        </p:nvSpPr>
        <p:spPr>
          <a:xfrm>
            <a:off x="3756925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55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3658616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56" name="Text Placeholder 3"/>
          <p:cNvSpPr>
            <a:spLocks noGrp="1"/>
          </p:cNvSpPr>
          <p:nvPr>
            <p:ph type="body" sz="half" idx="25"/>
          </p:nvPr>
        </p:nvSpPr>
        <p:spPr>
          <a:xfrm>
            <a:off x="5592067" y="323490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157" name="Text Placeholder 3"/>
          <p:cNvSpPr>
            <a:spLocks noGrp="1"/>
          </p:cNvSpPr>
          <p:nvPr>
            <p:ph type="body" sz="half" idx="26"/>
          </p:nvPr>
        </p:nvSpPr>
        <p:spPr>
          <a:xfrm>
            <a:off x="5589620" y="302895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58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5491311" y="1181100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159" name="Text Placeholder 3"/>
          <p:cNvSpPr>
            <a:spLocks noGrp="1"/>
          </p:cNvSpPr>
          <p:nvPr>
            <p:ph type="body" sz="half" idx="28"/>
          </p:nvPr>
        </p:nvSpPr>
        <p:spPr>
          <a:xfrm>
            <a:off x="7415448" y="1577552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160" name="Text Placeholder 3"/>
          <p:cNvSpPr>
            <a:spLocks noGrp="1"/>
          </p:cNvSpPr>
          <p:nvPr>
            <p:ph type="body" sz="half" idx="29"/>
          </p:nvPr>
        </p:nvSpPr>
        <p:spPr>
          <a:xfrm>
            <a:off x="7413001" y="1371600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161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314692" y="2838451"/>
            <a:ext cx="1829308" cy="1657351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1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1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1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51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1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1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4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51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1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51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1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140" grpId="0" animBg="1"/>
      <p:bldP spid="1051141" grpId="0" animBg="1"/>
      <p:bldP spid="1051142" grpId="0" animBg="1"/>
      <p:bldP spid="1051143" grpId="0" animBg="1"/>
      <p:bldP spid="1051144" grpId="0" animBg="1"/>
    </p:bldLst>
  </p:timing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6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08" name="Round Same Side Corner Rectangle 24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100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E7A07156-5465-43D0-95C6-8420928FE566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  <p:sp>
        <p:nvSpPr>
          <p:cNvPr id="1051010" name="Rectangle 26"/>
          <p:cNvSpPr/>
          <p:nvPr userDrawn="1"/>
        </p:nvSpPr>
        <p:spPr>
          <a:xfrm>
            <a:off x="-4763" y="-9525"/>
            <a:ext cx="1831976" cy="1719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011" name="Rectangle 27"/>
          <p:cNvSpPr/>
          <p:nvPr userDrawn="1"/>
        </p:nvSpPr>
        <p:spPr>
          <a:xfrm>
            <a:off x="1830388" y="1700213"/>
            <a:ext cx="1838325" cy="171926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012" name="Rectangle 28"/>
          <p:cNvSpPr/>
          <p:nvPr userDrawn="1"/>
        </p:nvSpPr>
        <p:spPr>
          <a:xfrm>
            <a:off x="3667125" y="-9525"/>
            <a:ext cx="1838325" cy="171926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013" name="Rectangle 29"/>
          <p:cNvSpPr/>
          <p:nvPr userDrawn="1"/>
        </p:nvSpPr>
        <p:spPr>
          <a:xfrm>
            <a:off x="5503863" y="1700213"/>
            <a:ext cx="1836737" cy="171926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014" name="Rectangle 30"/>
          <p:cNvSpPr/>
          <p:nvPr userDrawn="1"/>
        </p:nvSpPr>
        <p:spPr>
          <a:xfrm>
            <a:off x="7339013" y="-9525"/>
            <a:ext cx="1833562" cy="171926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015" name="Rectangle 31"/>
          <p:cNvSpPr/>
          <p:nvPr userDrawn="1"/>
        </p:nvSpPr>
        <p:spPr>
          <a:xfrm>
            <a:off x="-4763" y="3429000"/>
            <a:ext cx="1836738" cy="172085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016" name="Rectangle 32"/>
          <p:cNvSpPr/>
          <p:nvPr userDrawn="1"/>
        </p:nvSpPr>
        <p:spPr>
          <a:xfrm>
            <a:off x="3667125" y="3419475"/>
            <a:ext cx="1838325" cy="173037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017" name="Rectangle 33"/>
          <p:cNvSpPr/>
          <p:nvPr userDrawn="1"/>
        </p:nvSpPr>
        <p:spPr>
          <a:xfrm>
            <a:off x="7339013" y="3429000"/>
            <a:ext cx="1833562" cy="17208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1400" dirty="0"/>
          </a:p>
        </p:txBody>
      </p:sp>
      <p:sp>
        <p:nvSpPr>
          <p:cNvPr id="1051018" name="Text Placeholder 3"/>
          <p:cNvSpPr>
            <a:spLocks noGrp="1"/>
          </p:cNvSpPr>
          <p:nvPr>
            <p:ph type="body" sz="half" idx="15"/>
          </p:nvPr>
        </p:nvSpPr>
        <p:spPr>
          <a:xfrm>
            <a:off x="97369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019" name="Text Placeholder 3"/>
          <p:cNvSpPr>
            <a:spLocks noGrp="1"/>
          </p:cNvSpPr>
          <p:nvPr>
            <p:ph type="body" sz="half" idx="17"/>
          </p:nvPr>
        </p:nvSpPr>
        <p:spPr>
          <a:xfrm>
            <a:off x="94922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020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-3387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21" name="Text Placeholder 3"/>
          <p:cNvSpPr>
            <a:spLocks noGrp="1"/>
          </p:cNvSpPr>
          <p:nvPr>
            <p:ph type="body" sz="half" idx="19"/>
          </p:nvPr>
        </p:nvSpPr>
        <p:spPr>
          <a:xfrm>
            <a:off x="1933451" y="2116300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022" name="Text Placeholder 3"/>
          <p:cNvSpPr>
            <a:spLocks noGrp="1"/>
          </p:cNvSpPr>
          <p:nvPr>
            <p:ph type="body" sz="half" idx="20"/>
          </p:nvPr>
        </p:nvSpPr>
        <p:spPr>
          <a:xfrm>
            <a:off x="1931004" y="1910348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023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832695" y="-9525"/>
            <a:ext cx="1836082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24" name="Text Placeholder 3"/>
          <p:cNvSpPr>
            <a:spLocks noGrp="1"/>
          </p:cNvSpPr>
          <p:nvPr>
            <p:ph type="body" sz="half" idx="22"/>
          </p:nvPr>
        </p:nvSpPr>
        <p:spPr>
          <a:xfrm>
            <a:off x="3769533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025" name="Text Placeholder 3"/>
          <p:cNvSpPr>
            <a:spLocks noGrp="1"/>
          </p:cNvSpPr>
          <p:nvPr>
            <p:ph type="body" sz="half" idx="23"/>
          </p:nvPr>
        </p:nvSpPr>
        <p:spPr>
          <a:xfrm>
            <a:off x="3767086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026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3668777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27" name="Text Placeholder 3"/>
          <p:cNvSpPr>
            <a:spLocks noGrp="1"/>
          </p:cNvSpPr>
          <p:nvPr>
            <p:ph type="body" sz="half" idx="25"/>
          </p:nvPr>
        </p:nvSpPr>
        <p:spPr>
          <a:xfrm>
            <a:off x="5605615" y="2116300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028" name="Text Placeholder 3"/>
          <p:cNvSpPr>
            <a:spLocks noGrp="1"/>
          </p:cNvSpPr>
          <p:nvPr>
            <p:ph type="body" sz="half" idx="26"/>
          </p:nvPr>
        </p:nvSpPr>
        <p:spPr>
          <a:xfrm>
            <a:off x="5603168" y="1910348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029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5504859" y="-9525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30" name="Text Placeholder 3"/>
          <p:cNvSpPr>
            <a:spLocks noGrp="1"/>
          </p:cNvSpPr>
          <p:nvPr>
            <p:ph type="body" sz="half" idx="28"/>
          </p:nvPr>
        </p:nvSpPr>
        <p:spPr>
          <a:xfrm>
            <a:off x="7441697" y="396653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031" name="Text Placeholder 3"/>
          <p:cNvSpPr>
            <a:spLocks noGrp="1"/>
          </p:cNvSpPr>
          <p:nvPr>
            <p:ph type="body" sz="half" idx="29"/>
          </p:nvPr>
        </p:nvSpPr>
        <p:spPr>
          <a:xfrm>
            <a:off x="7439250" y="190701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032" name="Picture Placeholder 7"/>
          <p:cNvSpPr>
            <a:spLocks noGrp="1"/>
          </p:cNvSpPr>
          <p:nvPr>
            <p:ph type="pic" sz="quarter" idx="30"/>
          </p:nvPr>
        </p:nvSpPr>
        <p:spPr>
          <a:xfrm>
            <a:off x="7340941" y="1700597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33" name="Text Placeholder 3"/>
          <p:cNvSpPr>
            <a:spLocks noGrp="1"/>
          </p:cNvSpPr>
          <p:nvPr>
            <p:ph type="body" sz="half" idx="31"/>
          </p:nvPr>
        </p:nvSpPr>
        <p:spPr>
          <a:xfrm>
            <a:off x="97369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034" name="Text Placeholder 3"/>
          <p:cNvSpPr>
            <a:spLocks noGrp="1"/>
          </p:cNvSpPr>
          <p:nvPr>
            <p:ph type="body" sz="half" idx="32"/>
          </p:nvPr>
        </p:nvSpPr>
        <p:spPr>
          <a:xfrm>
            <a:off x="94922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035" name="Picture Placeholder 7"/>
          <p:cNvSpPr>
            <a:spLocks noGrp="1"/>
          </p:cNvSpPr>
          <p:nvPr>
            <p:ph type="pic" sz="quarter" idx="33"/>
          </p:nvPr>
        </p:nvSpPr>
        <p:spPr>
          <a:xfrm>
            <a:off x="1832695" y="3420244"/>
            <a:ext cx="1829308" cy="1729172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36" name="Text Placeholder 3"/>
          <p:cNvSpPr>
            <a:spLocks noGrp="1"/>
          </p:cNvSpPr>
          <p:nvPr>
            <p:ph type="body" sz="half" idx="34"/>
          </p:nvPr>
        </p:nvSpPr>
        <p:spPr>
          <a:xfrm>
            <a:off x="3769533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037" name="Text Placeholder 3"/>
          <p:cNvSpPr>
            <a:spLocks noGrp="1"/>
          </p:cNvSpPr>
          <p:nvPr>
            <p:ph type="body" sz="half" idx="35"/>
          </p:nvPr>
        </p:nvSpPr>
        <p:spPr>
          <a:xfrm>
            <a:off x="3767086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  <p:sp>
        <p:nvSpPr>
          <p:cNvPr id="1051038" name="Picture Placeholder 7"/>
          <p:cNvSpPr>
            <a:spLocks noGrp="1"/>
          </p:cNvSpPr>
          <p:nvPr>
            <p:ph type="pic" sz="quarter" idx="36"/>
          </p:nvPr>
        </p:nvSpPr>
        <p:spPr>
          <a:xfrm>
            <a:off x="5504859" y="3420244"/>
            <a:ext cx="1829308" cy="171964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039" name="Text Placeholder 3"/>
          <p:cNvSpPr>
            <a:spLocks noGrp="1"/>
          </p:cNvSpPr>
          <p:nvPr>
            <p:ph type="body" sz="half" idx="37"/>
          </p:nvPr>
        </p:nvSpPr>
        <p:spPr>
          <a:xfrm>
            <a:off x="7441697" y="3835947"/>
            <a:ext cx="1617132" cy="1089448"/>
          </a:xfrm>
          <a:prstGeom prst="rect">
            <a:avLst/>
          </a:prstGeom>
        </p:spPr>
        <p:txBody>
          <a:bodyPr wrap="square" lIns="0" tIns="0" rIns="0" bIns="0" anchor="t">
            <a:noAutofit/>
          </a:bodyPr>
          <a:lstStyle>
            <a:lvl1pPr marL="0" indent="0" algn="ctr">
              <a:buNone/>
              <a:defRPr sz="1100" b="0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1051040" name="Text Placeholder 3"/>
          <p:cNvSpPr>
            <a:spLocks noGrp="1"/>
          </p:cNvSpPr>
          <p:nvPr>
            <p:ph type="body" sz="half" idx="38"/>
          </p:nvPr>
        </p:nvSpPr>
        <p:spPr>
          <a:xfrm>
            <a:off x="7439250" y="3629995"/>
            <a:ext cx="1621660" cy="192780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510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510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51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510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510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1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510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510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1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510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510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1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510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510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51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10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10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1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510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510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51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500"/>
                            </p:stCondLst>
                            <p:childTnLst>
                              <p:par>
                                <p:cTn id="4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510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0510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51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1010" grpId="0" animBg="1"/>
      <p:bldP spid="1051011" grpId="0" animBg="1"/>
      <p:bldP spid="1051012" grpId="0" animBg="1"/>
      <p:bldP spid="1051013" grpId="0" animBg="1"/>
      <p:bldP spid="1051014" grpId="0" animBg="1"/>
      <p:bldP spid="1051015" grpId="0" animBg="1"/>
      <p:bldP spid="1051016" grpId="0" animBg="1"/>
      <p:bldP spid="1051017" grpId="0" animBg="1"/>
    </p:bldLst>
  </p:timing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21" name="Picture Placeholder 7"/>
          <p:cNvSpPr>
            <a:spLocks noGrp="1"/>
          </p:cNvSpPr>
          <p:nvPr>
            <p:ph type="pic" sz="quarter" idx="26"/>
          </p:nvPr>
        </p:nvSpPr>
        <p:spPr>
          <a:xfrm>
            <a:off x="0" y="0"/>
            <a:ext cx="2947737" cy="51435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22" name="Picture Placeholder 7"/>
          <p:cNvSpPr>
            <a:spLocks noGrp="1"/>
          </p:cNvSpPr>
          <p:nvPr>
            <p:ph type="pic" sz="quarter" idx="27"/>
          </p:nvPr>
        </p:nvSpPr>
        <p:spPr>
          <a:xfrm>
            <a:off x="3098132" y="0"/>
            <a:ext cx="2947737" cy="2492943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23" name="Picture Placeholder 7"/>
          <p:cNvSpPr>
            <a:spLocks noGrp="1"/>
          </p:cNvSpPr>
          <p:nvPr>
            <p:ph type="pic" sz="quarter" idx="29"/>
          </p:nvPr>
        </p:nvSpPr>
        <p:spPr>
          <a:xfrm>
            <a:off x="3098132" y="2650557"/>
            <a:ext cx="2947737" cy="2492943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824" name="Picture Placeholder 7"/>
          <p:cNvSpPr>
            <a:spLocks noGrp="1"/>
          </p:cNvSpPr>
          <p:nvPr>
            <p:ph type="pic" sz="quarter" idx="28"/>
          </p:nvPr>
        </p:nvSpPr>
        <p:spPr>
          <a:xfrm>
            <a:off x="6196263" y="0"/>
            <a:ext cx="2947737" cy="5143500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05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92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92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Pic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7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  <a:ln w="19050">
            <a:noFill/>
          </a:ln>
        </p:spPr>
        <p:txBody>
          <a:bodyPr tIns="0" bIns="182880" anchor="b"/>
          <a:lstStyle>
            <a:lvl1pPr algn="ctr">
              <a:buNone/>
              <a:defRPr sz="105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47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47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81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482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5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65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449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450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93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722203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794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795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796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4829175" y="2876550"/>
            <a:ext cx="3600450" cy="1674332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45720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3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13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2-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386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35336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8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38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1051389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6124614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  <p:sp>
        <p:nvSpPr>
          <p:cNvPr id="1051390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3335768" y="3048000"/>
            <a:ext cx="2466975" cy="1579081"/>
          </a:xfrm>
          <a:prstGeom prst="roundRect">
            <a:avLst>
              <a:gd name="adj" fmla="val 3883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26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827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885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0886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703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70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197" name="Title 1"/>
          <p:cNvSpPr>
            <a:spLocks noGrp="1"/>
          </p:cNvSpPr>
          <p:nvPr>
            <p:ph type="title"/>
          </p:nvPr>
        </p:nvSpPr>
        <p:spPr>
          <a:xfrm>
            <a:off x="1752600" y="361950"/>
            <a:ext cx="5638800" cy="353524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400" b="1" baseline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51198" name="Text Placeholder 3"/>
          <p:cNvSpPr>
            <a:spLocks noGrp="1"/>
          </p:cNvSpPr>
          <p:nvPr>
            <p:ph type="body" sz="half" idx="2"/>
          </p:nvPr>
        </p:nvSpPr>
        <p:spPr>
          <a:xfrm>
            <a:off x="2514600" y="713941"/>
            <a:ext cx="4114800" cy="200746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>
              <a:buNone/>
              <a:defRPr sz="1200" b="1" baseline="0">
                <a:solidFill>
                  <a:schemeClr val="bg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099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Main Title+ SubTitle+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825" name="Picture Placeholder 7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>
              <a:lumMod val="85000"/>
              <a:alpha val="42000"/>
            </a:schemeClr>
          </a:solidFill>
          <a:ln>
            <a:noFill/>
          </a:ln>
        </p:spPr>
        <p:txBody>
          <a:bodyPr bIns="274320" anchor="b"/>
          <a:lstStyle>
            <a:lvl1pPr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 smtClean="0"/>
              <a:t>Drag picture to placeholder or click icon to add</a:t>
            </a:r>
            <a:endParaRPr lang="en-US" noProof="0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76" Type="http://schemas.openxmlformats.org/officeDocument/2006/relationships/slideLayout" Target="../slideLayouts/slideLayout76.xml"/><Relationship Id="rId84" Type="http://schemas.openxmlformats.org/officeDocument/2006/relationships/slideLayout" Target="../slideLayouts/slideLayout84.xml"/><Relationship Id="rId89" Type="http://schemas.openxmlformats.org/officeDocument/2006/relationships/slideLayout" Target="../slideLayouts/slideLayout89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66" Type="http://schemas.openxmlformats.org/officeDocument/2006/relationships/slideLayout" Target="../slideLayouts/slideLayout66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87" Type="http://schemas.openxmlformats.org/officeDocument/2006/relationships/slideLayout" Target="../slideLayouts/slideLayout87.xml"/><Relationship Id="rId5" Type="http://schemas.openxmlformats.org/officeDocument/2006/relationships/slideLayout" Target="../slideLayouts/slideLayout5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90" Type="http://schemas.openxmlformats.org/officeDocument/2006/relationships/slideLayout" Target="../slideLayouts/slideLayout90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77" Type="http://schemas.openxmlformats.org/officeDocument/2006/relationships/slideLayout" Target="../slideLayouts/slideLayout77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93" Type="http://schemas.openxmlformats.org/officeDocument/2006/relationships/slideLayout" Target="../slideLayouts/slideLayout93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67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91" Type="http://schemas.openxmlformats.org/officeDocument/2006/relationships/slideLayout" Target="../slideLayouts/slideLayout9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94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6.xml"/><Relationship Id="rId18" Type="http://schemas.openxmlformats.org/officeDocument/2006/relationships/slideLayout" Target="../slideLayouts/slideLayout111.xml"/><Relationship Id="rId26" Type="http://schemas.openxmlformats.org/officeDocument/2006/relationships/slideLayout" Target="../slideLayouts/slideLayout119.xml"/><Relationship Id="rId39" Type="http://schemas.openxmlformats.org/officeDocument/2006/relationships/slideLayout" Target="../slideLayouts/slideLayout132.xml"/><Relationship Id="rId21" Type="http://schemas.openxmlformats.org/officeDocument/2006/relationships/slideLayout" Target="../slideLayouts/slideLayout114.xml"/><Relationship Id="rId34" Type="http://schemas.openxmlformats.org/officeDocument/2006/relationships/slideLayout" Target="../slideLayouts/slideLayout127.xml"/><Relationship Id="rId42" Type="http://schemas.openxmlformats.org/officeDocument/2006/relationships/slideLayout" Target="../slideLayouts/slideLayout135.xml"/><Relationship Id="rId47" Type="http://schemas.openxmlformats.org/officeDocument/2006/relationships/slideLayout" Target="../slideLayouts/slideLayout140.xml"/><Relationship Id="rId50" Type="http://schemas.openxmlformats.org/officeDocument/2006/relationships/slideLayout" Target="../slideLayouts/slideLayout143.xml"/><Relationship Id="rId55" Type="http://schemas.openxmlformats.org/officeDocument/2006/relationships/slideLayout" Target="../slideLayouts/slideLayout148.xml"/><Relationship Id="rId63" Type="http://schemas.openxmlformats.org/officeDocument/2006/relationships/slideLayout" Target="../slideLayouts/slideLayout156.xml"/><Relationship Id="rId68" Type="http://schemas.openxmlformats.org/officeDocument/2006/relationships/slideLayout" Target="../slideLayouts/slideLayout161.xml"/><Relationship Id="rId76" Type="http://schemas.openxmlformats.org/officeDocument/2006/relationships/slideLayout" Target="../slideLayouts/slideLayout169.xml"/><Relationship Id="rId84" Type="http://schemas.openxmlformats.org/officeDocument/2006/relationships/slideLayout" Target="../slideLayouts/slideLayout177.xml"/><Relationship Id="rId89" Type="http://schemas.openxmlformats.org/officeDocument/2006/relationships/slideLayout" Target="../slideLayouts/slideLayout182.xml"/><Relationship Id="rId7" Type="http://schemas.openxmlformats.org/officeDocument/2006/relationships/slideLayout" Target="../slideLayouts/slideLayout100.xml"/><Relationship Id="rId71" Type="http://schemas.openxmlformats.org/officeDocument/2006/relationships/slideLayout" Target="../slideLayouts/slideLayout164.xml"/><Relationship Id="rId92" Type="http://schemas.openxmlformats.org/officeDocument/2006/relationships/slideLayout" Target="../slideLayouts/slideLayout185.xml"/><Relationship Id="rId2" Type="http://schemas.openxmlformats.org/officeDocument/2006/relationships/slideLayout" Target="../slideLayouts/slideLayout95.xml"/><Relationship Id="rId16" Type="http://schemas.openxmlformats.org/officeDocument/2006/relationships/slideLayout" Target="../slideLayouts/slideLayout109.xml"/><Relationship Id="rId29" Type="http://schemas.openxmlformats.org/officeDocument/2006/relationships/slideLayout" Target="../slideLayouts/slideLayout122.xml"/><Relationship Id="rId11" Type="http://schemas.openxmlformats.org/officeDocument/2006/relationships/slideLayout" Target="../slideLayouts/slideLayout104.xml"/><Relationship Id="rId24" Type="http://schemas.openxmlformats.org/officeDocument/2006/relationships/slideLayout" Target="../slideLayouts/slideLayout117.xml"/><Relationship Id="rId32" Type="http://schemas.openxmlformats.org/officeDocument/2006/relationships/slideLayout" Target="../slideLayouts/slideLayout125.xml"/><Relationship Id="rId37" Type="http://schemas.openxmlformats.org/officeDocument/2006/relationships/slideLayout" Target="../slideLayouts/slideLayout130.xml"/><Relationship Id="rId40" Type="http://schemas.openxmlformats.org/officeDocument/2006/relationships/slideLayout" Target="../slideLayouts/slideLayout133.xml"/><Relationship Id="rId45" Type="http://schemas.openxmlformats.org/officeDocument/2006/relationships/slideLayout" Target="../slideLayouts/slideLayout138.xml"/><Relationship Id="rId53" Type="http://schemas.openxmlformats.org/officeDocument/2006/relationships/slideLayout" Target="../slideLayouts/slideLayout146.xml"/><Relationship Id="rId58" Type="http://schemas.openxmlformats.org/officeDocument/2006/relationships/slideLayout" Target="../slideLayouts/slideLayout151.xml"/><Relationship Id="rId66" Type="http://schemas.openxmlformats.org/officeDocument/2006/relationships/slideLayout" Target="../slideLayouts/slideLayout159.xml"/><Relationship Id="rId74" Type="http://schemas.openxmlformats.org/officeDocument/2006/relationships/slideLayout" Target="../slideLayouts/slideLayout167.xml"/><Relationship Id="rId79" Type="http://schemas.openxmlformats.org/officeDocument/2006/relationships/slideLayout" Target="../slideLayouts/slideLayout172.xml"/><Relationship Id="rId87" Type="http://schemas.openxmlformats.org/officeDocument/2006/relationships/slideLayout" Target="../slideLayouts/slideLayout180.xml"/><Relationship Id="rId5" Type="http://schemas.openxmlformats.org/officeDocument/2006/relationships/slideLayout" Target="../slideLayouts/slideLayout98.xml"/><Relationship Id="rId61" Type="http://schemas.openxmlformats.org/officeDocument/2006/relationships/slideLayout" Target="../slideLayouts/slideLayout154.xml"/><Relationship Id="rId82" Type="http://schemas.openxmlformats.org/officeDocument/2006/relationships/slideLayout" Target="../slideLayouts/slideLayout175.xml"/><Relationship Id="rId90" Type="http://schemas.openxmlformats.org/officeDocument/2006/relationships/slideLayout" Target="../slideLayouts/slideLayout183.xml"/><Relationship Id="rId95" Type="http://schemas.openxmlformats.org/officeDocument/2006/relationships/slideLayout" Target="../slideLayouts/slideLayout188.xml"/><Relationship Id="rId19" Type="http://schemas.openxmlformats.org/officeDocument/2006/relationships/slideLayout" Target="../slideLayouts/slideLayout112.xml"/><Relationship Id="rId14" Type="http://schemas.openxmlformats.org/officeDocument/2006/relationships/slideLayout" Target="../slideLayouts/slideLayout107.xml"/><Relationship Id="rId22" Type="http://schemas.openxmlformats.org/officeDocument/2006/relationships/slideLayout" Target="../slideLayouts/slideLayout115.xml"/><Relationship Id="rId27" Type="http://schemas.openxmlformats.org/officeDocument/2006/relationships/slideLayout" Target="../slideLayouts/slideLayout120.xml"/><Relationship Id="rId30" Type="http://schemas.openxmlformats.org/officeDocument/2006/relationships/slideLayout" Target="../slideLayouts/slideLayout123.xml"/><Relationship Id="rId35" Type="http://schemas.openxmlformats.org/officeDocument/2006/relationships/slideLayout" Target="../slideLayouts/slideLayout128.xml"/><Relationship Id="rId43" Type="http://schemas.openxmlformats.org/officeDocument/2006/relationships/slideLayout" Target="../slideLayouts/slideLayout136.xml"/><Relationship Id="rId48" Type="http://schemas.openxmlformats.org/officeDocument/2006/relationships/slideLayout" Target="../slideLayouts/slideLayout141.xml"/><Relationship Id="rId56" Type="http://schemas.openxmlformats.org/officeDocument/2006/relationships/slideLayout" Target="../slideLayouts/slideLayout149.xml"/><Relationship Id="rId64" Type="http://schemas.openxmlformats.org/officeDocument/2006/relationships/slideLayout" Target="../slideLayouts/slideLayout157.xml"/><Relationship Id="rId69" Type="http://schemas.openxmlformats.org/officeDocument/2006/relationships/slideLayout" Target="../slideLayouts/slideLayout162.xml"/><Relationship Id="rId77" Type="http://schemas.openxmlformats.org/officeDocument/2006/relationships/slideLayout" Target="../slideLayouts/slideLayout170.xml"/><Relationship Id="rId8" Type="http://schemas.openxmlformats.org/officeDocument/2006/relationships/slideLayout" Target="../slideLayouts/slideLayout101.xml"/><Relationship Id="rId51" Type="http://schemas.openxmlformats.org/officeDocument/2006/relationships/slideLayout" Target="../slideLayouts/slideLayout144.xml"/><Relationship Id="rId72" Type="http://schemas.openxmlformats.org/officeDocument/2006/relationships/slideLayout" Target="../slideLayouts/slideLayout165.xml"/><Relationship Id="rId80" Type="http://schemas.openxmlformats.org/officeDocument/2006/relationships/slideLayout" Target="../slideLayouts/slideLayout173.xml"/><Relationship Id="rId85" Type="http://schemas.openxmlformats.org/officeDocument/2006/relationships/slideLayout" Target="../slideLayouts/slideLayout178.xml"/><Relationship Id="rId93" Type="http://schemas.openxmlformats.org/officeDocument/2006/relationships/slideLayout" Target="../slideLayouts/slideLayout186.xml"/><Relationship Id="rId3" Type="http://schemas.openxmlformats.org/officeDocument/2006/relationships/slideLayout" Target="../slideLayouts/slideLayout96.xml"/><Relationship Id="rId12" Type="http://schemas.openxmlformats.org/officeDocument/2006/relationships/slideLayout" Target="../slideLayouts/slideLayout105.xml"/><Relationship Id="rId17" Type="http://schemas.openxmlformats.org/officeDocument/2006/relationships/slideLayout" Target="../slideLayouts/slideLayout110.xml"/><Relationship Id="rId25" Type="http://schemas.openxmlformats.org/officeDocument/2006/relationships/slideLayout" Target="../slideLayouts/slideLayout118.xml"/><Relationship Id="rId33" Type="http://schemas.openxmlformats.org/officeDocument/2006/relationships/slideLayout" Target="../slideLayouts/slideLayout126.xml"/><Relationship Id="rId38" Type="http://schemas.openxmlformats.org/officeDocument/2006/relationships/slideLayout" Target="../slideLayouts/slideLayout131.xml"/><Relationship Id="rId46" Type="http://schemas.openxmlformats.org/officeDocument/2006/relationships/slideLayout" Target="../slideLayouts/slideLayout139.xml"/><Relationship Id="rId59" Type="http://schemas.openxmlformats.org/officeDocument/2006/relationships/slideLayout" Target="../slideLayouts/slideLayout152.xml"/><Relationship Id="rId67" Type="http://schemas.openxmlformats.org/officeDocument/2006/relationships/slideLayout" Target="../slideLayouts/slideLayout160.xml"/><Relationship Id="rId20" Type="http://schemas.openxmlformats.org/officeDocument/2006/relationships/slideLayout" Target="../slideLayouts/slideLayout113.xml"/><Relationship Id="rId41" Type="http://schemas.openxmlformats.org/officeDocument/2006/relationships/slideLayout" Target="../slideLayouts/slideLayout134.xml"/><Relationship Id="rId54" Type="http://schemas.openxmlformats.org/officeDocument/2006/relationships/slideLayout" Target="../slideLayouts/slideLayout147.xml"/><Relationship Id="rId62" Type="http://schemas.openxmlformats.org/officeDocument/2006/relationships/slideLayout" Target="../slideLayouts/slideLayout155.xml"/><Relationship Id="rId70" Type="http://schemas.openxmlformats.org/officeDocument/2006/relationships/slideLayout" Target="../slideLayouts/slideLayout163.xml"/><Relationship Id="rId75" Type="http://schemas.openxmlformats.org/officeDocument/2006/relationships/slideLayout" Target="../slideLayouts/slideLayout168.xml"/><Relationship Id="rId83" Type="http://schemas.openxmlformats.org/officeDocument/2006/relationships/slideLayout" Target="../slideLayouts/slideLayout176.xml"/><Relationship Id="rId88" Type="http://schemas.openxmlformats.org/officeDocument/2006/relationships/slideLayout" Target="../slideLayouts/slideLayout181.xml"/><Relationship Id="rId91" Type="http://schemas.openxmlformats.org/officeDocument/2006/relationships/slideLayout" Target="../slideLayouts/slideLayout184.xml"/><Relationship Id="rId96" Type="http://schemas.openxmlformats.org/officeDocument/2006/relationships/theme" Target="../theme/theme2.xml"/><Relationship Id="rId1" Type="http://schemas.openxmlformats.org/officeDocument/2006/relationships/slideLayout" Target="../slideLayouts/slideLayout94.xml"/><Relationship Id="rId6" Type="http://schemas.openxmlformats.org/officeDocument/2006/relationships/slideLayout" Target="../slideLayouts/slideLayout99.xml"/><Relationship Id="rId15" Type="http://schemas.openxmlformats.org/officeDocument/2006/relationships/slideLayout" Target="../slideLayouts/slideLayout108.xml"/><Relationship Id="rId23" Type="http://schemas.openxmlformats.org/officeDocument/2006/relationships/slideLayout" Target="../slideLayouts/slideLayout116.xml"/><Relationship Id="rId28" Type="http://schemas.openxmlformats.org/officeDocument/2006/relationships/slideLayout" Target="../slideLayouts/slideLayout121.xml"/><Relationship Id="rId36" Type="http://schemas.openxmlformats.org/officeDocument/2006/relationships/slideLayout" Target="../slideLayouts/slideLayout129.xml"/><Relationship Id="rId49" Type="http://schemas.openxmlformats.org/officeDocument/2006/relationships/slideLayout" Target="../slideLayouts/slideLayout142.xml"/><Relationship Id="rId57" Type="http://schemas.openxmlformats.org/officeDocument/2006/relationships/slideLayout" Target="../slideLayouts/slideLayout150.xml"/><Relationship Id="rId10" Type="http://schemas.openxmlformats.org/officeDocument/2006/relationships/slideLayout" Target="../slideLayouts/slideLayout103.xml"/><Relationship Id="rId31" Type="http://schemas.openxmlformats.org/officeDocument/2006/relationships/slideLayout" Target="../slideLayouts/slideLayout124.xml"/><Relationship Id="rId44" Type="http://schemas.openxmlformats.org/officeDocument/2006/relationships/slideLayout" Target="../slideLayouts/slideLayout137.xml"/><Relationship Id="rId52" Type="http://schemas.openxmlformats.org/officeDocument/2006/relationships/slideLayout" Target="../slideLayouts/slideLayout145.xml"/><Relationship Id="rId60" Type="http://schemas.openxmlformats.org/officeDocument/2006/relationships/slideLayout" Target="../slideLayouts/slideLayout153.xml"/><Relationship Id="rId65" Type="http://schemas.openxmlformats.org/officeDocument/2006/relationships/slideLayout" Target="../slideLayouts/slideLayout158.xml"/><Relationship Id="rId73" Type="http://schemas.openxmlformats.org/officeDocument/2006/relationships/slideLayout" Target="../slideLayouts/slideLayout166.xml"/><Relationship Id="rId78" Type="http://schemas.openxmlformats.org/officeDocument/2006/relationships/slideLayout" Target="../slideLayouts/slideLayout171.xml"/><Relationship Id="rId81" Type="http://schemas.openxmlformats.org/officeDocument/2006/relationships/slideLayout" Target="../slideLayouts/slideLayout174.xml"/><Relationship Id="rId86" Type="http://schemas.openxmlformats.org/officeDocument/2006/relationships/slideLayout" Target="../slideLayouts/slideLayout179.xml"/><Relationship Id="rId94" Type="http://schemas.openxmlformats.org/officeDocument/2006/relationships/slideLayout" Target="../slideLayouts/slideLayout187.xml"/><Relationship Id="rId4" Type="http://schemas.openxmlformats.org/officeDocument/2006/relationships/slideLayout" Target="../slideLayouts/slideLayout97.xml"/><Relationship Id="rId9" Type="http://schemas.openxmlformats.org/officeDocument/2006/relationships/slideLayout" Target="../slideLayouts/slideLayout102.xml"/></Relationships>
</file>

<file path=ppt/slideMasters/_rels/slideMaster3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14.xml"/><Relationship Id="rId21" Type="http://schemas.openxmlformats.org/officeDocument/2006/relationships/slideLayout" Target="../slideLayouts/slideLayout209.xml"/><Relationship Id="rId34" Type="http://schemas.openxmlformats.org/officeDocument/2006/relationships/slideLayout" Target="../slideLayouts/slideLayout222.xml"/><Relationship Id="rId42" Type="http://schemas.openxmlformats.org/officeDocument/2006/relationships/slideLayout" Target="../slideLayouts/slideLayout230.xml"/><Relationship Id="rId47" Type="http://schemas.openxmlformats.org/officeDocument/2006/relationships/slideLayout" Target="../slideLayouts/slideLayout235.xml"/><Relationship Id="rId50" Type="http://schemas.openxmlformats.org/officeDocument/2006/relationships/slideLayout" Target="../slideLayouts/slideLayout238.xml"/><Relationship Id="rId55" Type="http://schemas.openxmlformats.org/officeDocument/2006/relationships/slideLayout" Target="../slideLayouts/slideLayout243.xml"/><Relationship Id="rId63" Type="http://schemas.openxmlformats.org/officeDocument/2006/relationships/slideLayout" Target="../slideLayouts/slideLayout251.xml"/><Relationship Id="rId68" Type="http://schemas.openxmlformats.org/officeDocument/2006/relationships/slideLayout" Target="../slideLayouts/slideLayout256.xml"/><Relationship Id="rId76" Type="http://schemas.openxmlformats.org/officeDocument/2006/relationships/slideLayout" Target="../slideLayouts/slideLayout264.xml"/><Relationship Id="rId84" Type="http://schemas.openxmlformats.org/officeDocument/2006/relationships/slideLayout" Target="../slideLayouts/slideLayout272.xml"/><Relationship Id="rId89" Type="http://schemas.openxmlformats.org/officeDocument/2006/relationships/slideLayout" Target="../slideLayouts/slideLayout277.xml"/><Relationship Id="rId97" Type="http://schemas.openxmlformats.org/officeDocument/2006/relationships/slideLayout" Target="../slideLayouts/slideLayout285.xml"/><Relationship Id="rId7" Type="http://schemas.openxmlformats.org/officeDocument/2006/relationships/slideLayout" Target="../slideLayouts/slideLayout195.xml"/><Relationship Id="rId71" Type="http://schemas.openxmlformats.org/officeDocument/2006/relationships/slideLayout" Target="../slideLayouts/slideLayout259.xml"/><Relationship Id="rId92" Type="http://schemas.openxmlformats.org/officeDocument/2006/relationships/slideLayout" Target="../slideLayouts/slideLayout280.xml"/><Relationship Id="rId2" Type="http://schemas.openxmlformats.org/officeDocument/2006/relationships/slideLayout" Target="../slideLayouts/slideLayout190.xml"/><Relationship Id="rId16" Type="http://schemas.openxmlformats.org/officeDocument/2006/relationships/slideLayout" Target="../slideLayouts/slideLayout204.xml"/><Relationship Id="rId29" Type="http://schemas.openxmlformats.org/officeDocument/2006/relationships/slideLayout" Target="../slideLayouts/slideLayout217.xml"/><Relationship Id="rId11" Type="http://schemas.openxmlformats.org/officeDocument/2006/relationships/slideLayout" Target="../slideLayouts/slideLayout199.xml"/><Relationship Id="rId24" Type="http://schemas.openxmlformats.org/officeDocument/2006/relationships/slideLayout" Target="../slideLayouts/slideLayout212.xml"/><Relationship Id="rId32" Type="http://schemas.openxmlformats.org/officeDocument/2006/relationships/slideLayout" Target="../slideLayouts/slideLayout220.xml"/><Relationship Id="rId37" Type="http://schemas.openxmlformats.org/officeDocument/2006/relationships/slideLayout" Target="../slideLayouts/slideLayout225.xml"/><Relationship Id="rId40" Type="http://schemas.openxmlformats.org/officeDocument/2006/relationships/slideLayout" Target="../slideLayouts/slideLayout228.xml"/><Relationship Id="rId45" Type="http://schemas.openxmlformats.org/officeDocument/2006/relationships/slideLayout" Target="../slideLayouts/slideLayout233.xml"/><Relationship Id="rId53" Type="http://schemas.openxmlformats.org/officeDocument/2006/relationships/slideLayout" Target="../slideLayouts/slideLayout241.xml"/><Relationship Id="rId58" Type="http://schemas.openxmlformats.org/officeDocument/2006/relationships/slideLayout" Target="../slideLayouts/slideLayout246.xml"/><Relationship Id="rId66" Type="http://schemas.openxmlformats.org/officeDocument/2006/relationships/slideLayout" Target="../slideLayouts/slideLayout254.xml"/><Relationship Id="rId74" Type="http://schemas.openxmlformats.org/officeDocument/2006/relationships/slideLayout" Target="../slideLayouts/slideLayout262.xml"/><Relationship Id="rId79" Type="http://schemas.openxmlformats.org/officeDocument/2006/relationships/slideLayout" Target="../slideLayouts/slideLayout267.xml"/><Relationship Id="rId87" Type="http://schemas.openxmlformats.org/officeDocument/2006/relationships/slideLayout" Target="../slideLayouts/slideLayout275.xml"/><Relationship Id="rId5" Type="http://schemas.openxmlformats.org/officeDocument/2006/relationships/slideLayout" Target="../slideLayouts/slideLayout193.xml"/><Relationship Id="rId61" Type="http://schemas.openxmlformats.org/officeDocument/2006/relationships/slideLayout" Target="../slideLayouts/slideLayout249.xml"/><Relationship Id="rId82" Type="http://schemas.openxmlformats.org/officeDocument/2006/relationships/slideLayout" Target="../slideLayouts/slideLayout270.xml"/><Relationship Id="rId90" Type="http://schemas.openxmlformats.org/officeDocument/2006/relationships/slideLayout" Target="../slideLayouts/slideLayout278.xml"/><Relationship Id="rId95" Type="http://schemas.openxmlformats.org/officeDocument/2006/relationships/slideLayout" Target="../slideLayouts/slideLayout283.xml"/><Relationship Id="rId19" Type="http://schemas.openxmlformats.org/officeDocument/2006/relationships/slideLayout" Target="../slideLayouts/slideLayout207.xml"/><Relationship Id="rId14" Type="http://schemas.openxmlformats.org/officeDocument/2006/relationships/slideLayout" Target="../slideLayouts/slideLayout202.xml"/><Relationship Id="rId22" Type="http://schemas.openxmlformats.org/officeDocument/2006/relationships/slideLayout" Target="../slideLayouts/slideLayout210.xml"/><Relationship Id="rId27" Type="http://schemas.openxmlformats.org/officeDocument/2006/relationships/slideLayout" Target="../slideLayouts/slideLayout215.xml"/><Relationship Id="rId30" Type="http://schemas.openxmlformats.org/officeDocument/2006/relationships/slideLayout" Target="../slideLayouts/slideLayout218.xml"/><Relationship Id="rId35" Type="http://schemas.openxmlformats.org/officeDocument/2006/relationships/slideLayout" Target="../slideLayouts/slideLayout223.xml"/><Relationship Id="rId43" Type="http://schemas.openxmlformats.org/officeDocument/2006/relationships/slideLayout" Target="../slideLayouts/slideLayout231.xml"/><Relationship Id="rId48" Type="http://schemas.openxmlformats.org/officeDocument/2006/relationships/slideLayout" Target="../slideLayouts/slideLayout236.xml"/><Relationship Id="rId56" Type="http://schemas.openxmlformats.org/officeDocument/2006/relationships/slideLayout" Target="../slideLayouts/slideLayout244.xml"/><Relationship Id="rId64" Type="http://schemas.openxmlformats.org/officeDocument/2006/relationships/slideLayout" Target="../slideLayouts/slideLayout252.xml"/><Relationship Id="rId69" Type="http://schemas.openxmlformats.org/officeDocument/2006/relationships/slideLayout" Target="../slideLayouts/slideLayout257.xml"/><Relationship Id="rId77" Type="http://schemas.openxmlformats.org/officeDocument/2006/relationships/slideLayout" Target="../slideLayouts/slideLayout265.xml"/><Relationship Id="rId100" Type="http://schemas.openxmlformats.org/officeDocument/2006/relationships/slideLayout" Target="../slideLayouts/slideLayout288.xml"/><Relationship Id="rId8" Type="http://schemas.openxmlformats.org/officeDocument/2006/relationships/slideLayout" Target="../slideLayouts/slideLayout196.xml"/><Relationship Id="rId51" Type="http://schemas.openxmlformats.org/officeDocument/2006/relationships/slideLayout" Target="../slideLayouts/slideLayout239.xml"/><Relationship Id="rId72" Type="http://schemas.openxmlformats.org/officeDocument/2006/relationships/slideLayout" Target="../slideLayouts/slideLayout260.xml"/><Relationship Id="rId80" Type="http://schemas.openxmlformats.org/officeDocument/2006/relationships/slideLayout" Target="../slideLayouts/slideLayout268.xml"/><Relationship Id="rId85" Type="http://schemas.openxmlformats.org/officeDocument/2006/relationships/slideLayout" Target="../slideLayouts/slideLayout273.xml"/><Relationship Id="rId93" Type="http://schemas.openxmlformats.org/officeDocument/2006/relationships/slideLayout" Target="../slideLayouts/slideLayout281.xml"/><Relationship Id="rId98" Type="http://schemas.openxmlformats.org/officeDocument/2006/relationships/slideLayout" Target="../slideLayouts/slideLayout286.xml"/><Relationship Id="rId3" Type="http://schemas.openxmlformats.org/officeDocument/2006/relationships/slideLayout" Target="../slideLayouts/slideLayout191.xml"/><Relationship Id="rId12" Type="http://schemas.openxmlformats.org/officeDocument/2006/relationships/slideLayout" Target="../slideLayouts/slideLayout200.xml"/><Relationship Id="rId17" Type="http://schemas.openxmlformats.org/officeDocument/2006/relationships/slideLayout" Target="../slideLayouts/slideLayout205.xml"/><Relationship Id="rId25" Type="http://schemas.openxmlformats.org/officeDocument/2006/relationships/slideLayout" Target="../slideLayouts/slideLayout213.xml"/><Relationship Id="rId33" Type="http://schemas.openxmlformats.org/officeDocument/2006/relationships/slideLayout" Target="../slideLayouts/slideLayout221.xml"/><Relationship Id="rId38" Type="http://schemas.openxmlformats.org/officeDocument/2006/relationships/slideLayout" Target="../slideLayouts/slideLayout226.xml"/><Relationship Id="rId46" Type="http://schemas.openxmlformats.org/officeDocument/2006/relationships/slideLayout" Target="../slideLayouts/slideLayout234.xml"/><Relationship Id="rId59" Type="http://schemas.openxmlformats.org/officeDocument/2006/relationships/slideLayout" Target="../slideLayouts/slideLayout247.xml"/><Relationship Id="rId67" Type="http://schemas.openxmlformats.org/officeDocument/2006/relationships/slideLayout" Target="../slideLayouts/slideLayout255.xml"/><Relationship Id="rId20" Type="http://schemas.openxmlformats.org/officeDocument/2006/relationships/slideLayout" Target="../slideLayouts/slideLayout208.xml"/><Relationship Id="rId41" Type="http://schemas.openxmlformats.org/officeDocument/2006/relationships/slideLayout" Target="../slideLayouts/slideLayout229.xml"/><Relationship Id="rId54" Type="http://schemas.openxmlformats.org/officeDocument/2006/relationships/slideLayout" Target="../slideLayouts/slideLayout242.xml"/><Relationship Id="rId62" Type="http://schemas.openxmlformats.org/officeDocument/2006/relationships/slideLayout" Target="../slideLayouts/slideLayout250.xml"/><Relationship Id="rId70" Type="http://schemas.openxmlformats.org/officeDocument/2006/relationships/slideLayout" Target="../slideLayouts/slideLayout258.xml"/><Relationship Id="rId75" Type="http://schemas.openxmlformats.org/officeDocument/2006/relationships/slideLayout" Target="../slideLayouts/slideLayout263.xml"/><Relationship Id="rId83" Type="http://schemas.openxmlformats.org/officeDocument/2006/relationships/slideLayout" Target="../slideLayouts/slideLayout271.xml"/><Relationship Id="rId88" Type="http://schemas.openxmlformats.org/officeDocument/2006/relationships/slideLayout" Target="../slideLayouts/slideLayout276.xml"/><Relationship Id="rId91" Type="http://schemas.openxmlformats.org/officeDocument/2006/relationships/slideLayout" Target="../slideLayouts/slideLayout279.xml"/><Relationship Id="rId96" Type="http://schemas.openxmlformats.org/officeDocument/2006/relationships/slideLayout" Target="../slideLayouts/slideLayout284.xml"/><Relationship Id="rId1" Type="http://schemas.openxmlformats.org/officeDocument/2006/relationships/slideLayout" Target="../slideLayouts/slideLayout189.xml"/><Relationship Id="rId6" Type="http://schemas.openxmlformats.org/officeDocument/2006/relationships/slideLayout" Target="../slideLayouts/slideLayout194.xml"/><Relationship Id="rId15" Type="http://schemas.openxmlformats.org/officeDocument/2006/relationships/slideLayout" Target="../slideLayouts/slideLayout203.xml"/><Relationship Id="rId23" Type="http://schemas.openxmlformats.org/officeDocument/2006/relationships/slideLayout" Target="../slideLayouts/slideLayout211.xml"/><Relationship Id="rId28" Type="http://schemas.openxmlformats.org/officeDocument/2006/relationships/slideLayout" Target="../slideLayouts/slideLayout216.xml"/><Relationship Id="rId36" Type="http://schemas.openxmlformats.org/officeDocument/2006/relationships/slideLayout" Target="../slideLayouts/slideLayout224.xml"/><Relationship Id="rId49" Type="http://schemas.openxmlformats.org/officeDocument/2006/relationships/slideLayout" Target="../slideLayouts/slideLayout237.xml"/><Relationship Id="rId57" Type="http://schemas.openxmlformats.org/officeDocument/2006/relationships/slideLayout" Target="../slideLayouts/slideLayout245.xml"/><Relationship Id="rId10" Type="http://schemas.openxmlformats.org/officeDocument/2006/relationships/slideLayout" Target="../slideLayouts/slideLayout198.xml"/><Relationship Id="rId31" Type="http://schemas.openxmlformats.org/officeDocument/2006/relationships/slideLayout" Target="../slideLayouts/slideLayout219.xml"/><Relationship Id="rId44" Type="http://schemas.openxmlformats.org/officeDocument/2006/relationships/slideLayout" Target="../slideLayouts/slideLayout232.xml"/><Relationship Id="rId52" Type="http://schemas.openxmlformats.org/officeDocument/2006/relationships/slideLayout" Target="../slideLayouts/slideLayout240.xml"/><Relationship Id="rId60" Type="http://schemas.openxmlformats.org/officeDocument/2006/relationships/slideLayout" Target="../slideLayouts/slideLayout248.xml"/><Relationship Id="rId65" Type="http://schemas.openxmlformats.org/officeDocument/2006/relationships/slideLayout" Target="../slideLayouts/slideLayout253.xml"/><Relationship Id="rId73" Type="http://schemas.openxmlformats.org/officeDocument/2006/relationships/slideLayout" Target="../slideLayouts/slideLayout261.xml"/><Relationship Id="rId78" Type="http://schemas.openxmlformats.org/officeDocument/2006/relationships/slideLayout" Target="../slideLayouts/slideLayout266.xml"/><Relationship Id="rId81" Type="http://schemas.openxmlformats.org/officeDocument/2006/relationships/slideLayout" Target="../slideLayouts/slideLayout269.xml"/><Relationship Id="rId86" Type="http://schemas.openxmlformats.org/officeDocument/2006/relationships/slideLayout" Target="../slideLayouts/slideLayout274.xml"/><Relationship Id="rId94" Type="http://schemas.openxmlformats.org/officeDocument/2006/relationships/slideLayout" Target="../slideLayouts/slideLayout282.xml"/><Relationship Id="rId99" Type="http://schemas.openxmlformats.org/officeDocument/2006/relationships/slideLayout" Target="../slideLayouts/slideLayout287.xml"/><Relationship Id="rId101" Type="http://schemas.openxmlformats.org/officeDocument/2006/relationships/theme" Target="../theme/theme3.xml"/><Relationship Id="rId4" Type="http://schemas.openxmlformats.org/officeDocument/2006/relationships/slideLayout" Target="../slideLayouts/slideLayout192.xml"/><Relationship Id="rId9" Type="http://schemas.openxmlformats.org/officeDocument/2006/relationships/slideLayout" Target="../slideLayouts/slideLayout197.xml"/><Relationship Id="rId13" Type="http://schemas.openxmlformats.org/officeDocument/2006/relationships/slideLayout" Target="../slideLayouts/slideLayout201.xml"/><Relationship Id="rId18" Type="http://schemas.openxmlformats.org/officeDocument/2006/relationships/slideLayout" Target="../slideLayouts/slideLayout206.xml"/><Relationship Id="rId39" Type="http://schemas.openxmlformats.org/officeDocument/2006/relationships/slideLayout" Target="../slideLayouts/slideLayout227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6.xml"/><Relationship Id="rId13" Type="http://schemas.openxmlformats.org/officeDocument/2006/relationships/slideLayout" Target="../slideLayouts/slideLayout301.xml"/><Relationship Id="rId18" Type="http://schemas.openxmlformats.org/officeDocument/2006/relationships/slideLayout" Target="../slideLayouts/slideLayout306.xml"/><Relationship Id="rId3" Type="http://schemas.openxmlformats.org/officeDocument/2006/relationships/slideLayout" Target="../slideLayouts/slideLayout291.xml"/><Relationship Id="rId21" Type="http://schemas.openxmlformats.org/officeDocument/2006/relationships/slideLayout" Target="../slideLayouts/slideLayout309.xml"/><Relationship Id="rId7" Type="http://schemas.openxmlformats.org/officeDocument/2006/relationships/slideLayout" Target="../slideLayouts/slideLayout295.xml"/><Relationship Id="rId12" Type="http://schemas.openxmlformats.org/officeDocument/2006/relationships/slideLayout" Target="../slideLayouts/slideLayout300.xml"/><Relationship Id="rId17" Type="http://schemas.openxmlformats.org/officeDocument/2006/relationships/slideLayout" Target="../slideLayouts/slideLayout305.xml"/><Relationship Id="rId25" Type="http://schemas.openxmlformats.org/officeDocument/2006/relationships/theme" Target="../theme/theme4.xml"/><Relationship Id="rId2" Type="http://schemas.openxmlformats.org/officeDocument/2006/relationships/slideLayout" Target="../slideLayouts/slideLayout290.xml"/><Relationship Id="rId16" Type="http://schemas.openxmlformats.org/officeDocument/2006/relationships/slideLayout" Target="../slideLayouts/slideLayout304.xml"/><Relationship Id="rId20" Type="http://schemas.openxmlformats.org/officeDocument/2006/relationships/slideLayout" Target="../slideLayouts/slideLayout308.xml"/><Relationship Id="rId1" Type="http://schemas.openxmlformats.org/officeDocument/2006/relationships/slideLayout" Target="../slideLayouts/slideLayout289.xml"/><Relationship Id="rId6" Type="http://schemas.openxmlformats.org/officeDocument/2006/relationships/slideLayout" Target="../slideLayouts/slideLayout294.xml"/><Relationship Id="rId11" Type="http://schemas.openxmlformats.org/officeDocument/2006/relationships/slideLayout" Target="../slideLayouts/slideLayout299.xml"/><Relationship Id="rId24" Type="http://schemas.openxmlformats.org/officeDocument/2006/relationships/slideLayout" Target="../slideLayouts/slideLayout312.xml"/><Relationship Id="rId5" Type="http://schemas.openxmlformats.org/officeDocument/2006/relationships/slideLayout" Target="../slideLayouts/slideLayout293.xml"/><Relationship Id="rId15" Type="http://schemas.openxmlformats.org/officeDocument/2006/relationships/slideLayout" Target="../slideLayouts/slideLayout303.xml"/><Relationship Id="rId23" Type="http://schemas.openxmlformats.org/officeDocument/2006/relationships/slideLayout" Target="../slideLayouts/slideLayout311.xml"/><Relationship Id="rId10" Type="http://schemas.openxmlformats.org/officeDocument/2006/relationships/slideLayout" Target="../slideLayouts/slideLayout298.xml"/><Relationship Id="rId19" Type="http://schemas.openxmlformats.org/officeDocument/2006/relationships/slideLayout" Target="../slideLayouts/slideLayout307.xml"/><Relationship Id="rId4" Type="http://schemas.openxmlformats.org/officeDocument/2006/relationships/slideLayout" Target="../slideLayouts/slideLayout292.xml"/><Relationship Id="rId9" Type="http://schemas.openxmlformats.org/officeDocument/2006/relationships/slideLayout" Target="../slideLayouts/slideLayout297.xml"/><Relationship Id="rId14" Type="http://schemas.openxmlformats.org/officeDocument/2006/relationships/slideLayout" Target="../slideLayouts/slideLayout302.xml"/><Relationship Id="rId22" Type="http://schemas.openxmlformats.org/officeDocument/2006/relationships/slideLayout" Target="../slideLayouts/slideLayout310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25.xml"/><Relationship Id="rId18" Type="http://schemas.openxmlformats.org/officeDocument/2006/relationships/slideLayout" Target="../slideLayouts/slideLayout330.xml"/><Relationship Id="rId26" Type="http://schemas.openxmlformats.org/officeDocument/2006/relationships/slideLayout" Target="../slideLayouts/slideLayout338.xml"/><Relationship Id="rId39" Type="http://schemas.openxmlformats.org/officeDocument/2006/relationships/slideLayout" Target="../slideLayouts/slideLayout351.xml"/><Relationship Id="rId21" Type="http://schemas.openxmlformats.org/officeDocument/2006/relationships/slideLayout" Target="../slideLayouts/slideLayout333.xml"/><Relationship Id="rId34" Type="http://schemas.openxmlformats.org/officeDocument/2006/relationships/slideLayout" Target="../slideLayouts/slideLayout346.xml"/><Relationship Id="rId42" Type="http://schemas.openxmlformats.org/officeDocument/2006/relationships/slideLayout" Target="../slideLayouts/slideLayout354.xml"/><Relationship Id="rId47" Type="http://schemas.openxmlformats.org/officeDocument/2006/relationships/slideLayout" Target="../slideLayouts/slideLayout359.xml"/><Relationship Id="rId50" Type="http://schemas.openxmlformats.org/officeDocument/2006/relationships/slideLayout" Target="../slideLayouts/slideLayout362.xml"/><Relationship Id="rId55" Type="http://schemas.openxmlformats.org/officeDocument/2006/relationships/slideLayout" Target="../slideLayouts/slideLayout367.xml"/><Relationship Id="rId63" Type="http://schemas.openxmlformats.org/officeDocument/2006/relationships/slideLayout" Target="../slideLayouts/slideLayout375.xml"/><Relationship Id="rId68" Type="http://schemas.openxmlformats.org/officeDocument/2006/relationships/slideLayout" Target="../slideLayouts/slideLayout380.xml"/><Relationship Id="rId76" Type="http://schemas.openxmlformats.org/officeDocument/2006/relationships/slideLayout" Target="../slideLayouts/slideLayout388.xml"/><Relationship Id="rId84" Type="http://schemas.openxmlformats.org/officeDocument/2006/relationships/slideLayout" Target="../slideLayouts/slideLayout396.xml"/><Relationship Id="rId89" Type="http://schemas.openxmlformats.org/officeDocument/2006/relationships/slideLayout" Target="../slideLayouts/slideLayout401.xml"/><Relationship Id="rId7" Type="http://schemas.openxmlformats.org/officeDocument/2006/relationships/slideLayout" Target="../slideLayouts/slideLayout319.xml"/><Relationship Id="rId71" Type="http://schemas.openxmlformats.org/officeDocument/2006/relationships/slideLayout" Target="../slideLayouts/slideLayout383.xml"/><Relationship Id="rId92" Type="http://schemas.openxmlformats.org/officeDocument/2006/relationships/slideLayout" Target="../slideLayouts/slideLayout404.xml"/><Relationship Id="rId2" Type="http://schemas.openxmlformats.org/officeDocument/2006/relationships/slideLayout" Target="../slideLayouts/slideLayout314.xml"/><Relationship Id="rId16" Type="http://schemas.openxmlformats.org/officeDocument/2006/relationships/slideLayout" Target="../slideLayouts/slideLayout328.xml"/><Relationship Id="rId29" Type="http://schemas.openxmlformats.org/officeDocument/2006/relationships/slideLayout" Target="../slideLayouts/slideLayout341.xml"/><Relationship Id="rId11" Type="http://schemas.openxmlformats.org/officeDocument/2006/relationships/slideLayout" Target="../slideLayouts/slideLayout323.xml"/><Relationship Id="rId24" Type="http://schemas.openxmlformats.org/officeDocument/2006/relationships/slideLayout" Target="../slideLayouts/slideLayout336.xml"/><Relationship Id="rId32" Type="http://schemas.openxmlformats.org/officeDocument/2006/relationships/slideLayout" Target="../slideLayouts/slideLayout344.xml"/><Relationship Id="rId37" Type="http://schemas.openxmlformats.org/officeDocument/2006/relationships/slideLayout" Target="../slideLayouts/slideLayout349.xml"/><Relationship Id="rId40" Type="http://schemas.openxmlformats.org/officeDocument/2006/relationships/slideLayout" Target="../slideLayouts/slideLayout352.xml"/><Relationship Id="rId45" Type="http://schemas.openxmlformats.org/officeDocument/2006/relationships/slideLayout" Target="../slideLayouts/slideLayout357.xml"/><Relationship Id="rId53" Type="http://schemas.openxmlformats.org/officeDocument/2006/relationships/slideLayout" Target="../slideLayouts/slideLayout365.xml"/><Relationship Id="rId58" Type="http://schemas.openxmlformats.org/officeDocument/2006/relationships/slideLayout" Target="../slideLayouts/slideLayout370.xml"/><Relationship Id="rId66" Type="http://schemas.openxmlformats.org/officeDocument/2006/relationships/slideLayout" Target="../slideLayouts/slideLayout378.xml"/><Relationship Id="rId74" Type="http://schemas.openxmlformats.org/officeDocument/2006/relationships/slideLayout" Target="../slideLayouts/slideLayout386.xml"/><Relationship Id="rId79" Type="http://schemas.openxmlformats.org/officeDocument/2006/relationships/slideLayout" Target="../slideLayouts/slideLayout391.xml"/><Relationship Id="rId87" Type="http://schemas.openxmlformats.org/officeDocument/2006/relationships/slideLayout" Target="../slideLayouts/slideLayout399.xml"/><Relationship Id="rId5" Type="http://schemas.openxmlformats.org/officeDocument/2006/relationships/slideLayout" Target="../slideLayouts/slideLayout317.xml"/><Relationship Id="rId61" Type="http://schemas.openxmlformats.org/officeDocument/2006/relationships/slideLayout" Target="../slideLayouts/slideLayout373.xml"/><Relationship Id="rId82" Type="http://schemas.openxmlformats.org/officeDocument/2006/relationships/slideLayout" Target="../slideLayouts/slideLayout394.xml"/><Relationship Id="rId90" Type="http://schemas.openxmlformats.org/officeDocument/2006/relationships/slideLayout" Target="../slideLayouts/slideLayout402.xml"/><Relationship Id="rId95" Type="http://schemas.openxmlformats.org/officeDocument/2006/relationships/theme" Target="../theme/theme5.xml"/><Relationship Id="rId19" Type="http://schemas.openxmlformats.org/officeDocument/2006/relationships/slideLayout" Target="../slideLayouts/slideLayout331.xml"/><Relationship Id="rId14" Type="http://schemas.openxmlformats.org/officeDocument/2006/relationships/slideLayout" Target="../slideLayouts/slideLayout326.xml"/><Relationship Id="rId22" Type="http://schemas.openxmlformats.org/officeDocument/2006/relationships/slideLayout" Target="../slideLayouts/slideLayout334.xml"/><Relationship Id="rId27" Type="http://schemas.openxmlformats.org/officeDocument/2006/relationships/slideLayout" Target="../slideLayouts/slideLayout339.xml"/><Relationship Id="rId30" Type="http://schemas.openxmlformats.org/officeDocument/2006/relationships/slideLayout" Target="../slideLayouts/slideLayout342.xml"/><Relationship Id="rId35" Type="http://schemas.openxmlformats.org/officeDocument/2006/relationships/slideLayout" Target="../slideLayouts/slideLayout347.xml"/><Relationship Id="rId43" Type="http://schemas.openxmlformats.org/officeDocument/2006/relationships/slideLayout" Target="../slideLayouts/slideLayout355.xml"/><Relationship Id="rId48" Type="http://schemas.openxmlformats.org/officeDocument/2006/relationships/slideLayout" Target="../slideLayouts/slideLayout360.xml"/><Relationship Id="rId56" Type="http://schemas.openxmlformats.org/officeDocument/2006/relationships/slideLayout" Target="../slideLayouts/slideLayout368.xml"/><Relationship Id="rId64" Type="http://schemas.openxmlformats.org/officeDocument/2006/relationships/slideLayout" Target="../slideLayouts/slideLayout376.xml"/><Relationship Id="rId69" Type="http://schemas.openxmlformats.org/officeDocument/2006/relationships/slideLayout" Target="../slideLayouts/slideLayout381.xml"/><Relationship Id="rId77" Type="http://schemas.openxmlformats.org/officeDocument/2006/relationships/slideLayout" Target="../slideLayouts/slideLayout389.xml"/><Relationship Id="rId8" Type="http://schemas.openxmlformats.org/officeDocument/2006/relationships/slideLayout" Target="../slideLayouts/slideLayout320.xml"/><Relationship Id="rId51" Type="http://schemas.openxmlformats.org/officeDocument/2006/relationships/slideLayout" Target="../slideLayouts/slideLayout363.xml"/><Relationship Id="rId72" Type="http://schemas.openxmlformats.org/officeDocument/2006/relationships/slideLayout" Target="../slideLayouts/slideLayout384.xml"/><Relationship Id="rId80" Type="http://schemas.openxmlformats.org/officeDocument/2006/relationships/slideLayout" Target="../slideLayouts/slideLayout392.xml"/><Relationship Id="rId85" Type="http://schemas.openxmlformats.org/officeDocument/2006/relationships/slideLayout" Target="../slideLayouts/slideLayout397.xml"/><Relationship Id="rId93" Type="http://schemas.openxmlformats.org/officeDocument/2006/relationships/slideLayout" Target="../slideLayouts/slideLayout405.xml"/><Relationship Id="rId3" Type="http://schemas.openxmlformats.org/officeDocument/2006/relationships/slideLayout" Target="../slideLayouts/slideLayout315.xml"/><Relationship Id="rId12" Type="http://schemas.openxmlformats.org/officeDocument/2006/relationships/slideLayout" Target="../slideLayouts/slideLayout324.xml"/><Relationship Id="rId17" Type="http://schemas.openxmlformats.org/officeDocument/2006/relationships/slideLayout" Target="../slideLayouts/slideLayout329.xml"/><Relationship Id="rId25" Type="http://schemas.openxmlformats.org/officeDocument/2006/relationships/slideLayout" Target="../slideLayouts/slideLayout337.xml"/><Relationship Id="rId33" Type="http://schemas.openxmlformats.org/officeDocument/2006/relationships/slideLayout" Target="../slideLayouts/slideLayout345.xml"/><Relationship Id="rId38" Type="http://schemas.openxmlformats.org/officeDocument/2006/relationships/slideLayout" Target="../slideLayouts/slideLayout350.xml"/><Relationship Id="rId46" Type="http://schemas.openxmlformats.org/officeDocument/2006/relationships/slideLayout" Target="../slideLayouts/slideLayout358.xml"/><Relationship Id="rId59" Type="http://schemas.openxmlformats.org/officeDocument/2006/relationships/slideLayout" Target="../slideLayouts/slideLayout371.xml"/><Relationship Id="rId67" Type="http://schemas.openxmlformats.org/officeDocument/2006/relationships/slideLayout" Target="../slideLayouts/slideLayout379.xml"/><Relationship Id="rId20" Type="http://schemas.openxmlformats.org/officeDocument/2006/relationships/slideLayout" Target="../slideLayouts/slideLayout332.xml"/><Relationship Id="rId41" Type="http://schemas.openxmlformats.org/officeDocument/2006/relationships/slideLayout" Target="../slideLayouts/slideLayout353.xml"/><Relationship Id="rId54" Type="http://schemas.openxmlformats.org/officeDocument/2006/relationships/slideLayout" Target="../slideLayouts/slideLayout366.xml"/><Relationship Id="rId62" Type="http://schemas.openxmlformats.org/officeDocument/2006/relationships/slideLayout" Target="../slideLayouts/slideLayout374.xml"/><Relationship Id="rId70" Type="http://schemas.openxmlformats.org/officeDocument/2006/relationships/slideLayout" Target="../slideLayouts/slideLayout382.xml"/><Relationship Id="rId75" Type="http://schemas.openxmlformats.org/officeDocument/2006/relationships/slideLayout" Target="../slideLayouts/slideLayout387.xml"/><Relationship Id="rId83" Type="http://schemas.openxmlformats.org/officeDocument/2006/relationships/slideLayout" Target="../slideLayouts/slideLayout395.xml"/><Relationship Id="rId88" Type="http://schemas.openxmlformats.org/officeDocument/2006/relationships/slideLayout" Target="../slideLayouts/slideLayout400.xml"/><Relationship Id="rId91" Type="http://schemas.openxmlformats.org/officeDocument/2006/relationships/slideLayout" Target="../slideLayouts/slideLayout403.xml"/><Relationship Id="rId1" Type="http://schemas.openxmlformats.org/officeDocument/2006/relationships/slideLayout" Target="../slideLayouts/slideLayout313.xml"/><Relationship Id="rId6" Type="http://schemas.openxmlformats.org/officeDocument/2006/relationships/slideLayout" Target="../slideLayouts/slideLayout318.xml"/><Relationship Id="rId15" Type="http://schemas.openxmlformats.org/officeDocument/2006/relationships/slideLayout" Target="../slideLayouts/slideLayout327.xml"/><Relationship Id="rId23" Type="http://schemas.openxmlformats.org/officeDocument/2006/relationships/slideLayout" Target="../slideLayouts/slideLayout335.xml"/><Relationship Id="rId28" Type="http://schemas.openxmlformats.org/officeDocument/2006/relationships/slideLayout" Target="../slideLayouts/slideLayout340.xml"/><Relationship Id="rId36" Type="http://schemas.openxmlformats.org/officeDocument/2006/relationships/slideLayout" Target="../slideLayouts/slideLayout348.xml"/><Relationship Id="rId49" Type="http://schemas.openxmlformats.org/officeDocument/2006/relationships/slideLayout" Target="../slideLayouts/slideLayout361.xml"/><Relationship Id="rId57" Type="http://schemas.openxmlformats.org/officeDocument/2006/relationships/slideLayout" Target="../slideLayouts/slideLayout369.xml"/><Relationship Id="rId10" Type="http://schemas.openxmlformats.org/officeDocument/2006/relationships/slideLayout" Target="../slideLayouts/slideLayout322.xml"/><Relationship Id="rId31" Type="http://schemas.openxmlformats.org/officeDocument/2006/relationships/slideLayout" Target="../slideLayouts/slideLayout343.xml"/><Relationship Id="rId44" Type="http://schemas.openxmlformats.org/officeDocument/2006/relationships/slideLayout" Target="../slideLayouts/slideLayout356.xml"/><Relationship Id="rId52" Type="http://schemas.openxmlformats.org/officeDocument/2006/relationships/slideLayout" Target="../slideLayouts/slideLayout364.xml"/><Relationship Id="rId60" Type="http://schemas.openxmlformats.org/officeDocument/2006/relationships/slideLayout" Target="../slideLayouts/slideLayout372.xml"/><Relationship Id="rId65" Type="http://schemas.openxmlformats.org/officeDocument/2006/relationships/slideLayout" Target="../slideLayouts/slideLayout377.xml"/><Relationship Id="rId73" Type="http://schemas.openxmlformats.org/officeDocument/2006/relationships/slideLayout" Target="../slideLayouts/slideLayout385.xml"/><Relationship Id="rId78" Type="http://schemas.openxmlformats.org/officeDocument/2006/relationships/slideLayout" Target="../slideLayouts/slideLayout390.xml"/><Relationship Id="rId81" Type="http://schemas.openxmlformats.org/officeDocument/2006/relationships/slideLayout" Target="../slideLayouts/slideLayout393.xml"/><Relationship Id="rId86" Type="http://schemas.openxmlformats.org/officeDocument/2006/relationships/slideLayout" Target="../slideLayouts/slideLayout398.xml"/><Relationship Id="rId94" Type="http://schemas.openxmlformats.org/officeDocument/2006/relationships/slideLayout" Target="../slideLayouts/slideLayout406.xml"/><Relationship Id="rId4" Type="http://schemas.openxmlformats.org/officeDocument/2006/relationships/slideLayout" Target="../slideLayouts/slideLayout316.xml"/><Relationship Id="rId9" Type="http://schemas.openxmlformats.org/officeDocument/2006/relationships/slideLayout" Target="../slideLayouts/slideLayout321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19.xml"/><Relationship Id="rId18" Type="http://schemas.openxmlformats.org/officeDocument/2006/relationships/slideLayout" Target="../slideLayouts/slideLayout424.xml"/><Relationship Id="rId26" Type="http://schemas.openxmlformats.org/officeDocument/2006/relationships/slideLayout" Target="../slideLayouts/slideLayout432.xml"/><Relationship Id="rId39" Type="http://schemas.openxmlformats.org/officeDocument/2006/relationships/slideLayout" Target="../slideLayouts/slideLayout445.xml"/><Relationship Id="rId21" Type="http://schemas.openxmlformats.org/officeDocument/2006/relationships/slideLayout" Target="../slideLayouts/slideLayout427.xml"/><Relationship Id="rId34" Type="http://schemas.openxmlformats.org/officeDocument/2006/relationships/slideLayout" Target="../slideLayouts/slideLayout440.xml"/><Relationship Id="rId42" Type="http://schemas.openxmlformats.org/officeDocument/2006/relationships/slideLayout" Target="../slideLayouts/slideLayout448.xml"/><Relationship Id="rId47" Type="http://schemas.openxmlformats.org/officeDocument/2006/relationships/slideLayout" Target="../slideLayouts/slideLayout453.xml"/><Relationship Id="rId50" Type="http://schemas.openxmlformats.org/officeDocument/2006/relationships/slideLayout" Target="../slideLayouts/slideLayout456.xml"/><Relationship Id="rId55" Type="http://schemas.openxmlformats.org/officeDocument/2006/relationships/slideLayout" Target="../slideLayouts/slideLayout461.xml"/><Relationship Id="rId63" Type="http://schemas.openxmlformats.org/officeDocument/2006/relationships/slideLayout" Target="../slideLayouts/slideLayout469.xml"/><Relationship Id="rId68" Type="http://schemas.openxmlformats.org/officeDocument/2006/relationships/slideLayout" Target="../slideLayouts/slideLayout474.xml"/><Relationship Id="rId76" Type="http://schemas.openxmlformats.org/officeDocument/2006/relationships/slideLayout" Target="../slideLayouts/slideLayout482.xml"/><Relationship Id="rId84" Type="http://schemas.openxmlformats.org/officeDocument/2006/relationships/slideLayout" Target="../slideLayouts/slideLayout490.xml"/><Relationship Id="rId89" Type="http://schemas.openxmlformats.org/officeDocument/2006/relationships/slideLayout" Target="../slideLayouts/slideLayout495.xml"/><Relationship Id="rId7" Type="http://schemas.openxmlformats.org/officeDocument/2006/relationships/slideLayout" Target="../slideLayouts/slideLayout413.xml"/><Relationship Id="rId71" Type="http://schemas.openxmlformats.org/officeDocument/2006/relationships/slideLayout" Target="../slideLayouts/slideLayout477.xml"/><Relationship Id="rId92" Type="http://schemas.openxmlformats.org/officeDocument/2006/relationships/slideLayout" Target="../slideLayouts/slideLayout498.xml"/><Relationship Id="rId2" Type="http://schemas.openxmlformats.org/officeDocument/2006/relationships/slideLayout" Target="../slideLayouts/slideLayout408.xml"/><Relationship Id="rId16" Type="http://schemas.openxmlformats.org/officeDocument/2006/relationships/slideLayout" Target="../slideLayouts/slideLayout422.xml"/><Relationship Id="rId29" Type="http://schemas.openxmlformats.org/officeDocument/2006/relationships/slideLayout" Target="../slideLayouts/slideLayout435.xml"/><Relationship Id="rId11" Type="http://schemas.openxmlformats.org/officeDocument/2006/relationships/slideLayout" Target="../slideLayouts/slideLayout417.xml"/><Relationship Id="rId24" Type="http://schemas.openxmlformats.org/officeDocument/2006/relationships/slideLayout" Target="../slideLayouts/slideLayout430.xml"/><Relationship Id="rId32" Type="http://schemas.openxmlformats.org/officeDocument/2006/relationships/slideLayout" Target="../slideLayouts/slideLayout438.xml"/><Relationship Id="rId37" Type="http://schemas.openxmlformats.org/officeDocument/2006/relationships/slideLayout" Target="../slideLayouts/slideLayout443.xml"/><Relationship Id="rId40" Type="http://schemas.openxmlformats.org/officeDocument/2006/relationships/slideLayout" Target="../slideLayouts/slideLayout446.xml"/><Relationship Id="rId45" Type="http://schemas.openxmlformats.org/officeDocument/2006/relationships/slideLayout" Target="../slideLayouts/slideLayout451.xml"/><Relationship Id="rId53" Type="http://schemas.openxmlformats.org/officeDocument/2006/relationships/slideLayout" Target="../slideLayouts/slideLayout459.xml"/><Relationship Id="rId58" Type="http://schemas.openxmlformats.org/officeDocument/2006/relationships/slideLayout" Target="../slideLayouts/slideLayout464.xml"/><Relationship Id="rId66" Type="http://schemas.openxmlformats.org/officeDocument/2006/relationships/slideLayout" Target="../slideLayouts/slideLayout472.xml"/><Relationship Id="rId74" Type="http://schemas.openxmlformats.org/officeDocument/2006/relationships/slideLayout" Target="../slideLayouts/slideLayout480.xml"/><Relationship Id="rId79" Type="http://schemas.openxmlformats.org/officeDocument/2006/relationships/slideLayout" Target="../slideLayouts/slideLayout485.xml"/><Relationship Id="rId87" Type="http://schemas.openxmlformats.org/officeDocument/2006/relationships/slideLayout" Target="../slideLayouts/slideLayout493.xml"/><Relationship Id="rId5" Type="http://schemas.openxmlformats.org/officeDocument/2006/relationships/slideLayout" Target="../slideLayouts/slideLayout411.xml"/><Relationship Id="rId61" Type="http://schemas.openxmlformats.org/officeDocument/2006/relationships/slideLayout" Target="../slideLayouts/slideLayout467.xml"/><Relationship Id="rId82" Type="http://schemas.openxmlformats.org/officeDocument/2006/relationships/slideLayout" Target="../slideLayouts/slideLayout488.xml"/><Relationship Id="rId90" Type="http://schemas.openxmlformats.org/officeDocument/2006/relationships/slideLayout" Target="../slideLayouts/slideLayout496.xml"/><Relationship Id="rId95" Type="http://schemas.openxmlformats.org/officeDocument/2006/relationships/theme" Target="../theme/theme6.xml"/><Relationship Id="rId19" Type="http://schemas.openxmlformats.org/officeDocument/2006/relationships/slideLayout" Target="../slideLayouts/slideLayout425.xml"/><Relationship Id="rId14" Type="http://schemas.openxmlformats.org/officeDocument/2006/relationships/slideLayout" Target="../slideLayouts/slideLayout420.xml"/><Relationship Id="rId22" Type="http://schemas.openxmlformats.org/officeDocument/2006/relationships/slideLayout" Target="../slideLayouts/slideLayout428.xml"/><Relationship Id="rId27" Type="http://schemas.openxmlformats.org/officeDocument/2006/relationships/slideLayout" Target="../slideLayouts/slideLayout433.xml"/><Relationship Id="rId30" Type="http://schemas.openxmlformats.org/officeDocument/2006/relationships/slideLayout" Target="../slideLayouts/slideLayout436.xml"/><Relationship Id="rId35" Type="http://schemas.openxmlformats.org/officeDocument/2006/relationships/slideLayout" Target="../slideLayouts/slideLayout441.xml"/><Relationship Id="rId43" Type="http://schemas.openxmlformats.org/officeDocument/2006/relationships/slideLayout" Target="../slideLayouts/slideLayout449.xml"/><Relationship Id="rId48" Type="http://schemas.openxmlformats.org/officeDocument/2006/relationships/slideLayout" Target="../slideLayouts/slideLayout454.xml"/><Relationship Id="rId56" Type="http://schemas.openxmlformats.org/officeDocument/2006/relationships/slideLayout" Target="../slideLayouts/slideLayout462.xml"/><Relationship Id="rId64" Type="http://schemas.openxmlformats.org/officeDocument/2006/relationships/slideLayout" Target="../slideLayouts/slideLayout470.xml"/><Relationship Id="rId69" Type="http://schemas.openxmlformats.org/officeDocument/2006/relationships/slideLayout" Target="../slideLayouts/slideLayout475.xml"/><Relationship Id="rId77" Type="http://schemas.openxmlformats.org/officeDocument/2006/relationships/slideLayout" Target="../slideLayouts/slideLayout483.xml"/><Relationship Id="rId8" Type="http://schemas.openxmlformats.org/officeDocument/2006/relationships/slideLayout" Target="../slideLayouts/slideLayout414.xml"/><Relationship Id="rId51" Type="http://schemas.openxmlformats.org/officeDocument/2006/relationships/slideLayout" Target="../slideLayouts/slideLayout457.xml"/><Relationship Id="rId72" Type="http://schemas.openxmlformats.org/officeDocument/2006/relationships/slideLayout" Target="../slideLayouts/slideLayout478.xml"/><Relationship Id="rId80" Type="http://schemas.openxmlformats.org/officeDocument/2006/relationships/slideLayout" Target="../slideLayouts/slideLayout486.xml"/><Relationship Id="rId85" Type="http://schemas.openxmlformats.org/officeDocument/2006/relationships/slideLayout" Target="../slideLayouts/slideLayout491.xml"/><Relationship Id="rId93" Type="http://schemas.openxmlformats.org/officeDocument/2006/relationships/slideLayout" Target="../slideLayouts/slideLayout499.xml"/><Relationship Id="rId3" Type="http://schemas.openxmlformats.org/officeDocument/2006/relationships/slideLayout" Target="../slideLayouts/slideLayout409.xml"/><Relationship Id="rId12" Type="http://schemas.openxmlformats.org/officeDocument/2006/relationships/slideLayout" Target="../slideLayouts/slideLayout418.xml"/><Relationship Id="rId17" Type="http://schemas.openxmlformats.org/officeDocument/2006/relationships/slideLayout" Target="../slideLayouts/slideLayout423.xml"/><Relationship Id="rId25" Type="http://schemas.openxmlformats.org/officeDocument/2006/relationships/slideLayout" Target="../slideLayouts/slideLayout431.xml"/><Relationship Id="rId33" Type="http://schemas.openxmlformats.org/officeDocument/2006/relationships/slideLayout" Target="../slideLayouts/slideLayout439.xml"/><Relationship Id="rId38" Type="http://schemas.openxmlformats.org/officeDocument/2006/relationships/slideLayout" Target="../slideLayouts/slideLayout444.xml"/><Relationship Id="rId46" Type="http://schemas.openxmlformats.org/officeDocument/2006/relationships/slideLayout" Target="../slideLayouts/slideLayout452.xml"/><Relationship Id="rId59" Type="http://schemas.openxmlformats.org/officeDocument/2006/relationships/slideLayout" Target="../slideLayouts/slideLayout465.xml"/><Relationship Id="rId67" Type="http://schemas.openxmlformats.org/officeDocument/2006/relationships/slideLayout" Target="../slideLayouts/slideLayout473.xml"/><Relationship Id="rId20" Type="http://schemas.openxmlformats.org/officeDocument/2006/relationships/slideLayout" Target="../slideLayouts/slideLayout426.xml"/><Relationship Id="rId41" Type="http://schemas.openxmlformats.org/officeDocument/2006/relationships/slideLayout" Target="../slideLayouts/slideLayout447.xml"/><Relationship Id="rId54" Type="http://schemas.openxmlformats.org/officeDocument/2006/relationships/slideLayout" Target="../slideLayouts/slideLayout460.xml"/><Relationship Id="rId62" Type="http://schemas.openxmlformats.org/officeDocument/2006/relationships/slideLayout" Target="../slideLayouts/slideLayout468.xml"/><Relationship Id="rId70" Type="http://schemas.openxmlformats.org/officeDocument/2006/relationships/slideLayout" Target="../slideLayouts/slideLayout476.xml"/><Relationship Id="rId75" Type="http://schemas.openxmlformats.org/officeDocument/2006/relationships/slideLayout" Target="../slideLayouts/slideLayout481.xml"/><Relationship Id="rId83" Type="http://schemas.openxmlformats.org/officeDocument/2006/relationships/slideLayout" Target="../slideLayouts/slideLayout489.xml"/><Relationship Id="rId88" Type="http://schemas.openxmlformats.org/officeDocument/2006/relationships/slideLayout" Target="../slideLayouts/slideLayout494.xml"/><Relationship Id="rId91" Type="http://schemas.openxmlformats.org/officeDocument/2006/relationships/slideLayout" Target="../slideLayouts/slideLayout497.xml"/><Relationship Id="rId1" Type="http://schemas.openxmlformats.org/officeDocument/2006/relationships/slideLayout" Target="../slideLayouts/slideLayout407.xml"/><Relationship Id="rId6" Type="http://schemas.openxmlformats.org/officeDocument/2006/relationships/slideLayout" Target="../slideLayouts/slideLayout412.xml"/><Relationship Id="rId15" Type="http://schemas.openxmlformats.org/officeDocument/2006/relationships/slideLayout" Target="../slideLayouts/slideLayout421.xml"/><Relationship Id="rId23" Type="http://schemas.openxmlformats.org/officeDocument/2006/relationships/slideLayout" Target="../slideLayouts/slideLayout429.xml"/><Relationship Id="rId28" Type="http://schemas.openxmlformats.org/officeDocument/2006/relationships/slideLayout" Target="../slideLayouts/slideLayout434.xml"/><Relationship Id="rId36" Type="http://schemas.openxmlformats.org/officeDocument/2006/relationships/slideLayout" Target="../slideLayouts/slideLayout442.xml"/><Relationship Id="rId49" Type="http://schemas.openxmlformats.org/officeDocument/2006/relationships/slideLayout" Target="../slideLayouts/slideLayout455.xml"/><Relationship Id="rId57" Type="http://schemas.openxmlformats.org/officeDocument/2006/relationships/slideLayout" Target="../slideLayouts/slideLayout463.xml"/><Relationship Id="rId10" Type="http://schemas.openxmlformats.org/officeDocument/2006/relationships/slideLayout" Target="../slideLayouts/slideLayout416.xml"/><Relationship Id="rId31" Type="http://schemas.openxmlformats.org/officeDocument/2006/relationships/slideLayout" Target="../slideLayouts/slideLayout437.xml"/><Relationship Id="rId44" Type="http://schemas.openxmlformats.org/officeDocument/2006/relationships/slideLayout" Target="../slideLayouts/slideLayout450.xml"/><Relationship Id="rId52" Type="http://schemas.openxmlformats.org/officeDocument/2006/relationships/slideLayout" Target="../slideLayouts/slideLayout458.xml"/><Relationship Id="rId60" Type="http://schemas.openxmlformats.org/officeDocument/2006/relationships/slideLayout" Target="../slideLayouts/slideLayout466.xml"/><Relationship Id="rId65" Type="http://schemas.openxmlformats.org/officeDocument/2006/relationships/slideLayout" Target="../slideLayouts/slideLayout471.xml"/><Relationship Id="rId73" Type="http://schemas.openxmlformats.org/officeDocument/2006/relationships/slideLayout" Target="../slideLayouts/slideLayout479.xml"/><Relationship Id="rId78" Type="http://schemas.openxmlformats.org/officeDocument/2006/relationships/slideLayout" Target="../slideLayouts/slideLayout484.xml"/><Relationship Id="rId81" Type="http://schemas.openxmlformats.org/officeDocument/2006/relationships/slideLayout" Target="../slideLayouts/slideLayout487.xml"/><Relationship Id="rId86" Type="http://schemas.openxmlformats.org/officeDocument/2006/relationships/slideLayout" Target="../slideLayouts/slideLayout492.xml"/><Relationship Id="rId94" Type="http://schemas.openxmlformats.org/officeDocument/2006/relationships/slideLayout" Target="../slideLayouts/slideLayout500.xml"/><Relationship Id="rId4" Type="http://schemas.openxmlformats.org/officeDocument/2006/relationships/slideLayout" Target="../slideLayouts/slideLayout410.xml"/><Relationship Id="rId9" Type="http://schemas.openxmlformats.org/officeDocument/2006/relationships/slideLayout" Target="../slideLayouts/slideLayout4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53" name="Round Same Side Corner Rectangle 3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9154" name="TextBox 4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22AEB992-47EC-4ACB-ACEF-EB206DD18952}" type="slidenum">
              <a:rPr lang="en-US" altLang="en-US" sz="1000">
                <a:solidFill>
                  <a:srgbClr val="7F7F7F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7F7F7F"/>
              </a:solidFill>
              <a:latin typeface="HP Simplified" panose="020B060402020402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72" r:id="rId1"/>
    <p:sldLayoutId id="2147483773" r:id="rId2"/>
    <p:sldLayoutId id="2147483774" r:id="rId3"/>
    <p:sldLayoutId id="2147483775" r:id="rId4"/>
    <p:sldLayoutId id="2147483776" r:id="rId5"/>
    <p:sldLayoutId id="2147483777" r:id="rId6"/>
    <p:sldLayoutId id="2147483778" r:id="rId7"/>
    <p:sldLayoutId id="2147483779" r:id="rId8"/>
    <p:sldLayoutId id="2147483780" r:id="rId9"/>
    <p:sldLayoutId id="2147483781" r:id="rId10"/>
    <p:sldLayoutId id="2147483782" r:id="rId11"/>
    <p:sldLayoutId id="2147483783" r:id="rId12"/>
    <p:sldLayoutId id="2147483784" r:id="rId13"/>
    <p:sldLayoutId id="2147483785" r:id="rId14"/>
    <p:sldLayoutId id="2147483786" r:id="rId15"/>
    <p:sldLayoutId id="2147483787" r:id="rId16"/>
    <p:sldLayoutId id="2147483788" r:id="rId17"/>
    <p:sldLayoutId id="2147483789" r:id="rId18"/>
    <p:sldLayoutId id="2147483790" r:id="rId19"/>
    <p:sldLayoutId id="2147483791" r:id="rId20"/>
    <p:sldLayoutId id="2147483792" r:id="rId21"/>
    <p:sldLayoutId id="2147483793" r:id="rId22"/>
    <p:sldLayoutId id="2147483794" r:id="rId23"/>
    <p:sldLayoutId id="2147483795" r:id="rId24"/>
    <p:sldLayoutId id="2147483796" r:id="rId25"/>
    <p:sldLayoutId id="2147483797" r:id="rId26"/>
    <p:sldLayoutId id="2147483798" r:id="rId27"/>
    <p:sldLayoutId id="2147483799" r:id="rId28"/>
    <p:sldLayoutId id="2147483800" r:id="rId29"/>
    <p:sldLayoutId id="2147483801" r:id="rId30"/>
    <p:sldLayoutId id="2147483802" r:id="rId31"/>
    <p:sldLayoutId id="2147483803" r:id="rId32"/>
    <p:sldLayoutId id="2147483804" r:id="rId33"/>
    <p:sldLayoutId id="2147483805" r:id="rId34"/>
    <p:sldLayoutId id="2147483806" r:id="rId35"/>
    <p:sldLayoutId id="2147483807" r:id="rId36"/>
    <p:sldLayoutId id="2147483808" r:id="rId37"/>
    <p:sldLayoutId id="2147483809" r:id="rId38"/>
    <p:sldLayoutId id="2147483810" r:id="rId39"/>
    <p:sldLayoutId id="2147483811" r:id="rId40"/>
    <p:sldLayoutId id="2147483812" r:id="rId41"/>
    <p:sldLayoutId id="2147483813" r:id="rId42"/>
    <p:sldLayoutId id="2147483814" r:id="rId43"/>
    <p:sldLayoutId id="2147483815" r:id="rId44"/>
    <p:sldLayoutId id="2147483816" r:id="rId45"/>
    <p:sldLayoutId id="2147483817" r:id="rId46"/>
    <p:sldLayoutId id="2147483818" r:id="rId47"/>
    <p:sldLayoutId id="2147483819" r:id="rId48"/>
    <p:sldLayoutId id="2147483820" r:id="rId49"/>
    <p:sldLayoutId id="2147483821" r:id="rId50"/>
    <p:sldLayoutId id="2147483822" r:id="rId51"/>
    <p:sldLayoutId id="2147483823" r:id="rId52"/>
    <p:sldLayoutId id="2147483824" r:id="rId53"/>
    <p:sldLayoutId id="2147483825" r:id="rId54"/>
    <p:sldLayoutId id="2147483826" r:id="rId55"/>
    <p:sldLayoutId id="2147483827" r:id="rId56"/>
    <p:sldLayoutId id="2147483828" r:id="rId57"/>
    <p:sldLayoutId id="2147483829" r:id="rId58"/>
    <p:sldLayoutId id="2147483830" r:id="rId59"/>
    <p:sldLayoutId id="2147483831" r:id="rId60"/>
    <p:sldLayoutId id="2147483832" r:id="rId61"/>
    <p:sldLayoutId id="2147483833" r:id="rId62"/>
    <p:sldLayoutId id="2147483834" r:id="rId63"/>
    <p:sldLayoutId id="2147483835" r:id="rId64"/>
    <p:sldLayoutId id="2147483836" r:id="rId65"/>
    <p:sldLayoutId id="2147483837" r:id="rId66"/>
    <p:sldLayoutId id="2147483838" r:id="rId67"/>
    <p:sldLayoutId id="2147483839" r:id="rId68"/>
    <p:sldLayoutId id="2147483840" r:id="rId69"/>
    <p:sldLayoutId id="2147483841" r:id="rId70"/>
    <p:sldLayoutId id="2147483842" r:id="rId71"/>
    <p:sldLayoutId id="2147483843" r:id="rId72"/>
    <p:sldLayoutId id="2147483844" r:id="rId73"/>
    <p:sldLayoutId id="2147483845" r:id="rId74"/>
    <p:sldLayoutId id="2147483846" r:id="rId75"/>
    <p:sldLayoutId id="2147483847" r:id="rId76"/>
    <p:sldLayoutId id="2147483848" r:id="rId77"/>
    <p:sldLayoutId id="2147483849" r:id="rId78"/>
    <p:sldLayoutId id="2147483850" r:id="rId79"/>
    <p:sldLayoutId id="2147483851" r:id="rId80"/>
    <p:sldLayoutId id="2147483852" r:id="rId81"/>
    <p:sldLayoutId id="2147483853" r:id="rId82"/>
    <p:sldLayoutId id="2147483854" r:id="rId83"/>
    <p:sldLayoutId id="2147483855" r:id="rId84"/>
    <p:sldLayoutId id="2147483856" r:id="rId85"/>
    <p:sldLayoutId id="2147483857" r:id="rId86"/>
    <p:sldLayoutId id="2147483858" r:id="rId87"/>
    <p:sldLayoutId id="2147483859" r:id="rId88"/>
    <p:sldLayoutId id="2147483860" r:id="rId89"/>
    <p:sldLayoutId id="2147483861" r:id="rId90"/>
    <p:sldLayoutId id="2147483862" r:id="rId91"/>
    <p:sldLayoutId id="2147483863" r:id="rId92"/>
    <p:sldLayoutId id="2147483864" r:id="rId93"/>
  </p:sldLayoutIdLst>
  <p:hf sldNum="0"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800" b="1" kern="1200">
          <a:solidFill>
            <a:srgbClr val="7F7F7F"/>
          </a:solidFill>
          <a:latin typeface="+mj-lt"/>
          <a:ea typeface="MS PGothic" panose="020B0600070205080204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7F7F7F"/>
          </a:solidFill>
          <a:latin typeface="Roboto Medium" charset="0"/>
          <a:ea typeface="MS PGothic" panose="020B0600070205080204" pitchFamily="34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7F7F7F"/>
          </a:solidFill>
          <a:latin typeface="Roboto Medium" charset="0"/>
          <a:ea typeface="MS PGothic" panose="020B0600070205080204" pitchFamily="34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7F7F7F"/>
          </a:solidFill>
          <a:latin typeface="Roboto Medium" charset="0"/>
          <a:ea typeface="MS PGothic" panose="020B0600070205080204" pitchFamily="34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7F7F7F"/>
          </a:solidFill>
          <a:latin typeface="Roboto Medium" charset="0"/>
          <a:ea typeface="MS PGothic" panose="020B0600070205080204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2800" b="1">
          <a:solidFill>
            <a:srgbClr val="7F7F7F"/>
          </a:solidFill>
          <a:latin typeface="Roboto Medium" charset="0"/>
          <a:ea typeface="ＭＳ Ｐゴシック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 b="1">
          <a:solidFill>
            <a:srgbClr val="7F7F7F"/>
          </a:solidFill>
          <a:latin typeface="Roboto Medium" charset="0"/>
          <a:ea typeface="ＭＳ Ｐゴシック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 b="1">
          <a:solidFill>
            <a:srgbClr val="7F7F7F"/>
          </a:solidFill>
          <a:latin typeface="Roboto Medium" charset="0"/>
          <a:ea typeface="ＭＳ Ｐゴシック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 b="1">
          <a:solidFill>
            <a:srgbClr val="7F7F7F"/>
          </a:solidFill>
          <a:latin typeface="Roboto Medium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defRPr sz="3200" kern="1200">
          <a:solidFill>
            <a:schemeClr val="bg1"/>
          </a:solidFill>
          <a:latin typeface="+mn-lt"/>
          <a:ea typeface="MS PGothic" panose="020B0600070205080204" pitchFamily="34" charset="-128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227" name="Round Same Side Corner Rectangle 5"/>
          <p:cNvSpPr/>
          <p:nvPr userDrawn="1"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3228" name="TextBox 6"/>
          <p:cNvSpPr txBox="1">
            <a:spLocks noChangeArrowheads="1"/>
          </p:cNvSpPr>
          <p:nvPr userDrawn="1"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39C5A4CE-CB8B-4B6D-AED7-CF161CBEB7E7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65" r:id="rId1"/>
    <p:sldLayoutId id="2147483966" r:id="rId2"/>
    <p:sldLayoutId id="2147483967" r:id="rId3"/>
    <p:sldLayoutId id="2147483968" r:id="rId4"/>
    <p:sldLayoutId id="2147483969" r:id="rId5"/>
    <p:sldLayoutId id="2147483970" r:id="rId6"/>
    <p:sldLayoutId id="2147483971" r:id="rId7"/>
    <p:sldLayoutId id="2147483972" r:id="rId8"/>
    <p:sldLayoutId id="2147483973" r:id="rId9"/>
    <p:sldLayoutId id="2147483974" r:id="rId10"/>
    <p:sldLayoutId id="2147483975" r:id="rId11"/>
    <p:sldLayoutId id="2147483976" r:id="rId12"/>
    <p:sldLayoutId id="2147483977" r:id="rId13"/>
    <p:sldLayoutId id="2147483978" r:id="rId14"/>
    <p:sldLayoutId id="2147483979" r:id="rId15"/>
    <p:sldLayoutId id="2147483980" r:id="rId16"/>
    <p:sldLayoutId id="2147483981" r:id="rId17"/>
    <p:sldLayoutId id="2147483982" r:id="rId18"/>
    <p:sldLayoutId id="2147483983" r:id="rId19"/>
    <p:sldLayoutId id="2147483984" r:id="rId20"/>
    <p:sldLayoutId id="2147483985" r:id="rId21"/>
    <p:sldLayoutId id="2147483986" r:id="rId22"/>
    <p:sldLayoutId id="2147483987" r:id="rId23"/>
    <p:sldLayoutId id="2147483988" r:id="rId24"/>
    <p:sldLayoutId id="2147483989" r:id="rId25"/>
    <p:sldLayoutId id="2147483990" r:id="rId26"/>
    <p:sldLayoutId id="2147483991" r:id="rId27"/>
    <p:sldLayoutId id="2147483992" r:id="rId28"/>
    <p:sldLayoutId id="2147483993" r:id="rId29"/>
    <p:sldLayoutId id="2147483994" r:id="rId30"/>
    <p:sldLayoutId id="2147483995" r:id="rId31"/>
    <p:sldLayoutId id="2147483996" r:id="rId32"/>
    <p:sldLayoutId id="2147483997" r:id="rId33"/>
    <p:sldLayoutId id="2147483998" r:id="rId34"/>
    <p:sldLayoutId id="2147483999" r:id="rId35"/>
    <p:sldLayoutId id="2147484000" r:id="rId36"/>
    <p:sldLayoutId id="2147484001" r:id="rId37"/>
    <p:sldLayoutId id="2147484002" r:id="rId38"/>
    <p:sldLayoutId id="2147484003" r:id="rId39"/>
    <p:sldLayoutId id="2147484004" r:id="rId40"/>
    <p:sldLayoutId id="2147484005" r:id="rId41"/>
    <p:sldLayoutId id="2147484006" r:id="rId42"/>
    <p:sldLayoutId id="2147484007" r:id="rId43"/>
    <p:sldLayoutId id="2147484008" r:id="rId44"/>
    <p:sldLayoutId id="2147484009" r:id="rId45"/>
    <p:sldLayoutId id="2147484010" r:id="rId46"/>
    <p:sldLayoutId id="2147484011" r:id="rId47"/>
    <p:sldLayoutId id="2147484012" r:id="rId48"/>
    <p:sldLayoutId id="2147484013" r:id="rId49"/>
    <p:sldLayoutId id="2147484014" r:id="rId50"/>
    <p:sldLayoutId id="2147484015" r:id="rId51"/>
    <p:sldLayoutId id="2147484016" r:id="rId52"/>
    <p:sldLayoutId id="2147484017" r:id="rId53"/>
    <p:sldLayoutId id="2147484018" r:id="rId54"/>
    <p:sldLayoutId id="2147484019" r:id="rId55"/>
    <p:sldLayoutId id="2147484020" r:id="rId56"/>
    <p:sldLayoutId id="2147484021" r:id="rId57"/>
    <p:sldLayoutId id="2147484022" r:id="rId58"/>
    <p:sldLayoutId id="2147484023" r:id="rId59"/>
    <p:sldLayoutId id="2147484024" r:id="rId60"/>
    <p:sldLayoutId id="2147484025" r:id="rId61"/>
    <p:sldLayoutId id="2147484026" r:id="rId62"/>
    <p:sldLayoutId id="2147484027" r:id="rId63"/>
    <p:sldLayoutId id="2147484028" r:id="rId64"/>
    <p:sldLayoutId id="2147484029" r:id="rId65"/>
    <p:sldLayoutId id="2147484030" r:id="rId66"/>
    <p:sldLayoutId id="2147484031" r:id="rId67"/>
    <p:sldLayoutId id="2147484032" r:id="rId68"/>
    <p:sldLayoutId id="2147484033" r:id="rId69"/>
    <p:sldLayoutId id="2147484034" r:id="rId70"/>
    <p:sldLayoutId id="2147484035" r:id="rId71"/>
    <p:sldLayoutId id="2147484036" r:id="rId72"/>
    <p:sldLayoutId id="2147484037" r:id="rId73"/>
    <p:sldLayoutId id="2147484038" r:id="rId74"/>
    <p:sldLayoutId id="2147484039" r:id="rId75"/>
    <p:sldLayoutId id="2147484040" r:id="rId76"/>
    <p:sldLayoutId id="2147484041" r:id="rId77"/>
    <p:sldLayoutId id="2147484042" r:id="rId78"/>
    <p:sldLayoutId id="2147484043" r:id="rId79"/>
    <p:sldLayoutId id="2147484044" r:id="rId80"/>
    <p:sldLayoutId id="2147484045" r:id="rId81"/>
    <p:sldLayoutId id="2147484046" r:id="rId82"/>
    <p:sldLayoutId id="2147484047" r:id="rId83"/>
    <p:sldLayoutId id="2147484048" r:id="rId84"/>
    <p:sldLayoutId id="2147484049" r:id="rId85"/>
    <p:sldLayoutId id="2147484050" r:id="rId86"/>
    <p:sldLayoutId id="2147484051" r:id="rId87"/>
    <p:sldLayoutId id="2147484052" r:id="rId88"/>
    <p:sldLayoutId id="2147484053" r:id="rId89"/>
    <p:sldLayoutId id="2147484054" r:id="rId90"/>
    <p:sldLayoutId id="2147484055" r:id="rId91"/>
    <p:sldLayoutId id="2147484056" r:id="rId92"/>
    <p:sldLayoutId id="2147484057" r:id="rId93"/>
    <p:sldLayoutId id="2147484058" r:id="rId94"/>
    <p:sldLayoutId id="2147484059" r:id="rId95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MS PGothic" panose="020B0600070205080204" pitchFamily="34" charset="-128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MS PGothic" panose="020B0600070205080204" pitchFamily="34" charset="-128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MS PGothic" panose="020B0600070205080204" pitchFamily="34" charset="-128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MS PGothic" panose="020B0600070205080204" pitchFamily="34" charset="-128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MS PGothic" panose="020B0600070205080204" pitchFamily="34" charset="-128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ＭＳ Ｐゴシック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ＭＳ Ｐゴシック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ＭＳ Ｐゴシック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865" r:id="rId1"/>
    <p:sldLayoutId id="2147483866" r:id="rId2"/>
    <p:sldLayoutId id="2147483867" r:id="rId3"/>
    <p:sldLayoutId id="2147483868" r:id="rId4"/>
    <p:sldLayoutId id="2147483869" r:id="rId5"/>
    <p:sldLayoutId id="2147483870" r:id="rId6"/>
    <p:sldLayoutId id="2147483871" r:id="rId7"/>
    <p:sldLayoutId id="2147483872" r:id="rId8"/>
    <p:sldLayoutId id="2147483873" r:id="rId9"/>
    <p:sldLayoutId id="2147483874" r:id="rId10"/>
    <p:sldLayoutId id="2147483875" r:id="rId11"/>
    <p:sldLayoutId id="2147483876" r:id="rId12"/>
    <p:sldLayoutId id="2147483877" r:id="rId13"/>
    <p:sldLayoutId id="2147483878" r:id="rId14"/>
    <p:sldLayoutId id="2147483879" r:id="rId15"/>
    <p:sldLayoutId id="2147483880" r:id="rId16"/>
    <p:sldLayoutId id="2147483881" r:id="rId17"/>
    <p:sldLayoutId id="2147483882" r:id="rId18"/>
    <p:sldLayoutId id="2147483883" r:id="rId19"/>
    <p:sldLayoutId id="2147483884" r:id="rId20"/>
    <p:sldLayoutId id="2147483885" r:id="rId21"/>
    <p:sldLayoutId id="2147483886" r:id="rId22"/>
    <p:sldLayoutId id="2147483887" r:id="rId23"/>
    <p:sldLayoutId id="2147483888" r:id="rId24"/>
    <p:sldLayoutId id="2147483889" r:id="rId25"/>
    <p:sldLayoutId id="2147483890" r:id="rId26"/>
    <p:sldLayoutId id="2147483891" r:id="rId27"/>
    <p:sldLayoutId id="2147483892" r:id="rId28"/>
    <p:sldLayoutId id="2147483893" r:id="rId29"/>
    <p:sldLayoutId id="2147483894" r:id="rId30"/>
    <p:sldLayoutId id="2147483895" r:id="rId31"/>
    <p:sldLayoutId id="2147483896" r:id="rId32"/>
    <p:sldLayoutId id="2147483897" r:id="rId33"/>
    <p:sldLayoutId id="2147483898" r:id="rId34"/>
    <p:sldLayoutId id="2147483899" r:id="rId35"/>
    <p:sldLayoutId id="2147483900" r:id="rId36"/>
    <p:sldLayoutId id="2147483901" r:id="rId37"/>
    <p:sldLayoutId id="2147483902" r:id="rId38"/>
    <p:sldLayoutId id="2147483903" r:id="rId39"/>
    <p:sldLayoutId id="2147483904" r:id="rId40"/>
    <p:sldLayoutId id="2147483905" r:id="rId41"/>
    <p:sldLayoutId id="2147483906" r:id="rId42"/>
    <p:sldLayoutId id="2147483907" r:id="rId43"/>
    <p:sldLayoutId id="2147483908" r:id="rId44"/>
    <p:sldLayoutId id="2147483909" r:id="rId45"/>
    <p:sldLayoutId id="2147483910" r:id="rId46"/>
    <p:sldLayoutId id="2147483911" r:id="rId47"/>
    <p:sldLayoutId id="2147483912" r:id="rId48"/>
    <p:sldLayoutId id="2147483913" r:id="rId49"/>
    <p:sldLayoutId id="2147483914" r:id="rId50"/>
    <p:sldLayoutId id="2147483915" r:id="rId51"/>
    <p:sldLayoutId id="2147483916" r:id="rId52"/>
    <p:sldLayoutId id="2147483917" r:id="rId53"/>
    <p:sldLayoutId id="2147483918" r:id="rId54"/>
    <p:sldLayoutId id="2147483919" r:id="rId55"/>
    <p:sldLayoutId id="2147483920" r:id="rId56"/>
    <p:sldLayoutId id="2147483921" r:id="rId57"/>
    <p:sldLayoutId id="2147483922" r:id="rId58"/>
    <p:sldLayoutId id="2147483923" r:id="rId59"/>
    <p:sldLayoutId id="2147483924" r:id="rId60"/>
    <p:sldLayoutId id="2147483925" r:id="rId61"/>
    <p:sldLayoutId id="2147483926" r:id="rId62"/>
    <p:sldLayoutId id="2147483927" r:id="rId63"/>
    <p:sldLayoutId id="2147483928" r:id="rId64"/>
    <p:sldLayoutId id="2147483929" r:id="rId65"/>
    <p:sldLayoutId id="2147483930" r:id="rId66"/>
    <p:sldLayoutId id="2147483931" r:id="rId67"/>
    <p:sldLayoutId id="2147483932" r:id="rId68"/>
    <p:sldLayoutId id="2147483933" r:id="rId69"/>
    <p:sldLayoutId id="2147483934" r:id="rId70"/>
    <p:sldLayoutId id="2147483935" r:id="rId71"/>
    <p:sldLayoutId id="2147483936" r:id="rId72"/>
    <p:sldLayoutId id="2147483937" r:id="rId73"/>
    <p:sldLayoutId id="2147483938" r:id="rId74"/>
    <p:sldLayoutId id="2147483939" r:id="rId75"/>
    <p:sldLayoutId id="2147483940" r:id="rId76"/>
    <p:sldLayoutId id="2147483941" r:id="rId77"/>
    <p:sldLayoutId id="2147483942" r:id="rId78"/>
    <p:sldLayoutId id="2147483943" r:id="rId79"/>
    <p:sldLayoutId id="2147483944" r:id="rId80"/>
    <p:sldLayoutId id="2147483945" r:id="rId81"/>
    <p:sldLayoutId id="2147483946" r:id="rId82"/>
    <p:sldLayoutId id="2147483947" r:id="rId83"/>
    <p:sldLayoutId id="2147483948" r:id="rId84"/>
    <p:sldLayoutId id="2147483949" r:id="rId85"/>
    <p:sldLayoutId id="2147483950" r:id="rId86"/>
    <p:sldLayoutId id="2147483951" r:id="rId87"/>
    <p:sldLayoutId id="2147483952" r:id="rId88"/>
    <p:sldLayoutId id="2147483953" r:id="rId89"/>
    <p:sldLayoutId id="2147483954" r:id="rId90"/>
    <p:sldLayoutId id="2147483955" r:id="rId91"/>
    <p:sldLayoutId id="2147483956" r:id="rId92"/>
    <p:sldLayoutId id="2147483957" r:id="rId93"/>
    <p:sldLayoutId id="2147483958" r:id="rId94"/>
    <p:sldLayoutId id="2147483959" r:id="rId95"/>
    <p:sldLayoutId id="2147483960" r:id="rId96"/>
    <p:sldLayoutId id="2147483961" r:id="rId97"/>
    <p:sldLayoutId id="2147483962" r:id="rId98"/>
    <p:sldLayoutId id="2147483963" r:id="rId99"/>
    <p:sldLayoutId id="2147483964" r:id="rId100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MS PGothic" panose="020B0600070205080204" pitchFamily="34" charset="-128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MS PGothic" panose="020B0600070205080204" pitchFamily="34" charset="-128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MS PGothic" panose="020B0600070205080204" pitchFamily="34" charset="-128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MS PGothic" panose="020B0600070205080204" pitchFamily="34" charset="-128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MS PGothic" panose="020B0600070205080204" pitchFamily="34" charset="-128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ＭＳ Ｐゴシック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ＭＳ Ｐゴシック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ＭＳ Ｐゴシック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Roboto Medium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76" name="Round Same Side Corner Rectangle 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8577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D597DF4-1885-4363-B0A7-D6585ED5A192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4" r:id="rId1"/>
    <p:sldLayoutId id="2147483655" r:id="rId2"/>
    <p:sldLayoutId id="2147483656" r:id="rId3"/>
    <p:sldLayoutId id="2147483657" r:id="rId4"/>
    <p:sldLayoutId id="2147483658" r:id="rId5"/>
    <p:sldLayoutId id="2147483659" r:id="rId6"/>
    <p:sldLayoutId id="2147483660" r:id="rId7"/>
    <p:sldLayoutId id="2147483661" r:id="rId8"/>
    <p:sldLayoutId id="2147483662" r:id="rId9"/>
    <p:sldLayoutId id="2147483663" r:id="rId10"/>
    <p:sldLayoutId id="2147483664" r:id="rId11"/>
    <p:sldLayoutId id="2147483665" r:id="rId12"/>
    <p:sldLayoutId id="2147483666" r:id="rId13"/>
    <p:sldLayoutId id="2147483667" r:id="rId14"/>
    <p:sldLayoutId id="2147483668" r:id="rId15"/>
    <p:sldLayoutId id="2147483669" r:id="rId16"/>
    <p:sldLayoutId id="2147483670" r:id="rId17"/>
    <p:sldLayoutId id="2147483671" r:id="rId18"/>
    <p:sldLayoutId id="2147483672" r:id="rId19"/>
    <p:sldLayoutId id="2147483673" r:id="rId20"/>
    <p:sldLayoutId id="2147483674" r:id="rId21"/>
    <p:sldLayoutId id="2147483675" r:id="rId22"/>
    <p:sldLayoutId id="2147483676" r:id="rId23"/>
    <p:sldLayoutId id="2147483677" r:id="rId24"/>
  </p:sldLayoutIdLst>
  <p:hf sldNum="0"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800" b="1" kern="1200">
          <a:solidFill>
            <a:srgbClr val="929292"/>
          </a:solidFill>
          <a:latin typeface="+mj-lt"/>
          <a:ea typeface="MS PGothic" panose="020B0600070205080204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defRPr sz="3200" kern="1200">
          <a:solidFill>
            <a:schemeClr val="bg1"/>
          </a:solidFill>
          <a:latin typeface="+mn-lt"/>
          <a:ea typeface="MS PGothic" panose="020B0600070205080204" pitchFamily="34" charset="-128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615" name="Round Same Side Corner Rectangle 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4616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C7453A95-E692-47F9-A7A6-19C393677415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60" r:id="rId1"/>
    <p:sldLayoutId id="2147484061" r:id="rId2"/>
    <p:sldLayoutId id="2147484062" r:id="rId3"/>
    <p:sldLayoutId id="2147484063" r:id="rId4"/>
    <p:sldLayoutId id="2147484064" r:id="rId5"/>
    <p:sldLayoutId id="2147484065" r:id="rId6"/>
    <p:sldLayoutId id="2147484066" r:id="rId7"/>
    <p:sldLayoutId id="2147484067" r:id="rId8"/>
    <p:sldLayoutId id="2147484068" r:id="rId9"/>
    <p:sldLayoutId id="2147484069" r:id="rId10"/>
    <p:sldLayoutId id="2147484070" r:id="rId11"/>
    <p:sldLayoutId id="2147484071" r:id="rId12"/>
    <p:sldLayoutId id="2147484072" r:id="rId13"/>
    <p:sldLayoutId id="2147484073" r:id="rId14"/>
    <p:sldLayoutId id="2147484074" r:id="rId15"/>
    <p:sldLayoutId id="2147484075" r:id="rId16"/>
    <p:sldLayoutId id="2147484076" r:id="rId17"/>
    <p:sldLayoutId id="2147484077" r:id="rId18"/>
    <p:sldLayoutId id="2147484078" r:id="rId19"/>
    <p:sldLayoutId id="2147484079" r:id="rId20"/>
    <p:sldLayoutId id="2147484080" r:id="rId21"/>
    <p:sldLayoutId id="2147484081" r:id="rId22"/>
    <p:sldLayoutId id="2147484082" r:id="rId23"/>
    <p:sldLayoutId id="2147484083" r:id="rId24"/>
    <p:sldLayoutId id="2147484084" r:id="rId25"/>
    <p:sldLayoutId id="2147484085" r:id="rId26"/>
    <p:sldLayoutId id="2147484086" r:id="rId27"/>
    <p:sldLayoutId id="2147484087" r:id="rId28"/>
    <p:sldLayoutId id="2147484088" r:id="rId29"/>
    <p:sldLayoutId id="2147484089" r:id="rId30"/>
    <p:sldLayoutId id="2147484090" r:id="rId31"/>
    <p:sldLayoutId id="2147484091" r:id="rId32"/>
    <p:sldLayoutId id="2147484092" r:id="rId33"/>
    <p:sldLayoutId id="2147484093" r:id="rId34"/>
    <p:sldLayoutId id="2147484094" r:id="rId35"/>
    <p:sldLayoutId id="2147484095" r:id="rId36"/>
    <p:sldLayoutId id="2147484096" r:id="rId37"/>
    <p:sldLayoutId id="2147484097" r:id="rId38"/>
    <p:sldLayoutId id="2147484098" r:id="rId39"/>
    <p:sldLayoutId id="2147484099" r:id="rId40"/>
    <p:sldLayoutId id="2147484100" r:id="rId41"/>
    <p:sldLayoutId id="2147484101" r:id="rId42"/>
    <p:sldLayoutId id="2147484102" r:id="rId43"/>
    <p:sldLayoutId id="2147484103" r:id="rId44"/>
    <p:sldLayoutId id="2147484104" r:id="rId45"/>
    <p:sldLayoutId id="2147484105" r:id="rId46"/>
    <p:sldLayoutId id="2147484106" r:id="rId47"/>
    <p:sldLayoutId id="2147484107" r:id="rId48"/>
    <p:sldLayoutId id="2147484108" r:id="rId49"/>
    <p:sldLayoutId id="2147484109" r:id="rId50"/>
    <p:sldLayoutId id="2147484110" r:id="rId51"/>
    <p:sldLayoutId id="2147484111" r:id="rId52"/>
    <p:sldLayoutId id="2147484112" r:id="rId53"/>
    <p:sldLayoutId id="2147484113" r:id="rId54"/>
    <p:sldLayoutId id="2147484114" r:id="rId55"/>
    <p:sldLayoutId id="2147484115" r:id="rId56"/>
    <p:sldLayoutId id="2147484116" r:id="rId57"/>
    <p:sldLayoutId id="2147484117" r:id="rId58"/>
    <p:sldLayoutId id="2147484118" r:id="rId59"/>
    <p:sldLayoutId id="2147484119" r:id="rId60"/>
    <p:sldLayoutId id="2147484120" r:id="rId61"/>
    <p:sldLayoutId id="2147484121" r:id="rId62"/>
    <p:sldLayoutId id="2147484122" r:id="rId63"/>
    <p:sldLayoutId id="2147484123" r:id="rId64"/>
    <p:sldLayoutId id="2147484124" r:id="rId65"/>
    <p:sldLayoutId id="2147484125" r:id="rId66"/>
    <p:sldLayoutId id="2147484126" r:id="rId67"/>
    <p:sldLayoutId id="2147484127" r:id="rId68"/>
    <p:sldLayoutId id="2147484128" r:id="rId69"/>
    <p:sldLayoutId id="2147484129" r:id="rId70"/>
    <p:sldLayoutId id="2147484130" r:id="rId71"/>
    <p:sldLayoutId id="2147484131" r:id="rId72"/>
    <p:sldLayoutId id="2147484132" r:id="rId73"/>
    <p:sldLayoutId id="2147484133" r:id="rId74"/>
    <p:sldLayoutId id="2147484134" r:id="rId75"/>
    <p:sldLayoutId id="2147484135" r:id="rId76"/>
    <p:sldLayoutId id="2147484136" r:id="rId77"/>
    <p:sldLayoutId id="2147484137" r:id="rId78"/>
    <p:sldLayoutId id="2147484138" r:id="rId79"/>
    <p:sldLayoutId id="2147484139" r:id="rId80"/>
    <p:sldLayoutId id="2147484140" r:id="rId81"/>
    <p:sldLayoutId id="2147484141" r:id="rId82"/>
    <p:sldLayoutId id="2147484142" r:id="rId83"/>
    <p:sldLayoutId id="2147484143" r:id="rId84"/>
    <p:sldLayoutId id="2147484144" r:id="rId85"/>
    <p:sldLayoutId id="2147484145" r:id="rId86"/>
    <p:sldLayoutId id="2147484146" r:id="rId87"/>
    <p:sldLayoutId id="2147484147" r:id="rId88"/>
    <p:sldLayoutId id="2147484148" r:id="rId89"/>
    <p:sldLayoutId id="2147484149" r:id="rId90"/>
    <p:sldLayoutId id="2147484150" r:id="rId91"/>
    <p:sldLayoutId id="2147484151" r:id="rId92"/>
    <p:sldLayoutId id="2147484152" r:id="rId93"/>
    <p:sldLayoutId id="2147484153" r:id="rId94"/>
  </p:sldLayoutIdLst>
  <p:hf sldNum="0"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800" b="1" kern="1200">
          <a:solidFill>
            <a:srgbClr val="929292"/>
          </a:solidFill>
          <a:latin typeface="+mj-lt"/>
          <a:ea typeface="MS PGothic" panose="020B0600070205080204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defRPr sz="3200" kern="1200">
          <a:solidFill>
            <a:schemeClr val="bg1"/>
          </a:solidFill>
          <a:latin typeface="+mn-lt"/>
          <a:ea typeface="MS PGothic" panose="020B0600070205080204" pitchFamily="34" charset="-128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98" name="Round Same Side Corner Rectangle 5"/>
          <p:cNvSpPr/>
          <p:nvPr/>
        </p:nvSpPr>
        <p:spPr>
          <a:xfrm rot="10800000" flipH="1">
            <a:off x="8489950" y="0"/>
            <a:ext cx="368300" cy="266700"/>
          </a:xfrm>
          <a:prstGeom prst="round2Same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8999" name="TextBox 6"/>
          <p:cNvSpPr txBox="1">
            <a:spLocks noChangeArrowheads="1"/>
          </p:cNvSpPr>
          <p:nvPr/>
        </p:nvSpPr>
        <p:spPr bwMode="gray">
          <a:xfrm>
            <a:off x="8521700" y="55563"/>
            <a:ext cx="304800" cy="1539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/>
            <a:fld id="{8EB91E11-7012-4AF7-99A8-386681430212}" type="slidenum">
              <a:rPr lang="en-US" altLang="en-US" sz="1000">
                <a:solidFill>
                  <a:srgbClr val="929292"/>
                </a:solidFill>
                <a:latin typeface="HP Simplified" panose="020B0604020204020204" pitchFamily="34" charset="0"/>
              </a:rPr>
              <a:pPr algn="ctr" defTabSz="914400" eaLnBrk="1" hangingPunct="1"/>
              <a:t>‹#›</a:t>
            </a:fld>
            <a:endParaRPr lang="en-US" altLang="en-US" sz="1000">
              <a:solidFill>
                <a:srgbClr val="929292"/>
              </a:solidFill>
              <a:latin typeface="HP Simplified" panose="020B060402020402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8" r:id="rId1"/>
    <p:sldLayoutId id="2147483679" r:id="rId2"/>
    <p:sldLayoutId id="2147483680" r:id="rId3"/>
    <p:sldLayoutId id="2147483681" r:id="rId4"/>
    <p:sldLayoutId id="2147483682" r:id="rId5"/>
    <p:sldLayoutId id="2147483683" r:id="rId6"/>
    <p:sldLayoutId id="2147483684" r:id="rId7"/>
    <p:sldLayoutId id="2147483685" r:id="rId8"/>
    <p:sldLayoutId id="2147483686" r:id="rId9"/>
    <p:sldLayoutId id="2147483687" r:id="rId10"/>
    <p:sldLayoutId id="2147483688" r:id="rId11"/>
    <p:sldLayoutId id="2147483689" r:id="rId12"/>
    <p:sldLayoutId id="2147483690" r:id="rId13"/>
    <p:sldLayoutId id="2147483691" r:id="rId14"/>
    <p:sldLayoutId id="2147483692" r:id="rId15"/>
    <p:sldLayoutId id="2147483693" r:id="rId16"/>
    <p:sldLayoutId id="2147483694" r:id="rId17"/>
    <p:sldLayoutId id="2147483695" r:id="rId18"/>
    <p:sldLayoutId id="2147483696" r:id="rId19"/>
    <p:sldLayoutId id="2147483697" r:id="rId20"/>
    <p:sldLayoutId id="2147483698" r:id="rId21"/>
    <p:sldLayoutId id="2147483699" r:id="rId22"/>
    <p:sldLayoutId id="2147483700" r:id="rId23"/>
    <p:sldLayoutId id="2147483701" r:id="rId24"/>
    <p:sldLayoutId id="2147483702" r:id="rId25"/>
    <p:sldLayoutId id="2147483703" r:id="rId26"/>
    <p:sldLayoutId id="2147483704" r:id="rId27"/>
    <p:sldLayoutId id="2147483705" r:id="rId28"/>
    <p:sldLayoutId id="2147483706" r:id="rId29"/>
    <p:sldLayoutId id="2147483707" r:id="rId30"/>
    <p:sldLayoutId id="2147483708" r:id="rId31"/>
    <p:sldLayoutId id="2147483709" r:id="rId32"/>
    <p:sldLayoutId id="2147483710" r:id="rId33"/>
    <p:sldLayoutId id="2147483711" r:id="rId34"/>
    <p:sldLayoutId id="2147483712" r:id="rId35"/>
    <p:sldLayoutId id="2147483713" r:id="rId36"/>
    <p:sldLayoutId id="2147483714" r:id="rId37"/>
    <p:sldLayoutId id="2147483715" r:id="rId38"/>
    <p:sldLayoutId id="2147483716" r:id="rId39"/>
    <p:sldLayoutId id="2147483717" r:id="rId40"/>
    <p:sldLayoutId id="2147483718" r:id="rId41"/>
    <p:sldLayoutId id="2147483719" r:id="rId42"/>
    <p:sldLayoutId id="2147483720" r:id="rId43"/>
    <p:sldLayoutId id="2147483721" r:id="rId44"/>
    <p:sldLayoutId id="2147483722" r:id="rId45"/>
    <p:sldLayoutId id="2147483723" r:id="rId46"/>
    <p:sldLayoutId id="2147483724" r:id="rId47"/>
    <p:sldLayoutId id="2147483725" r:id="rId48"/>
    <p:sldLayoutId id="2147483726" r:id="rId49"/>
    <p:sldLayoutId id="2147483727" r:id="rId50"/>
    <p:sldLayoutId id="2147483728" r:id="rId51"/>
    <p:sldLayoutId id="2147483729" r:id="rId52"/>
    <p:sldLayoutId id="2147483730" r:id="rId53"/>
    <p:sldLayoutId id="2147483731" r:id="rId54"/>
    <p:sldLayoutId id="2147483732" r:id="rId55"/>
    <p:sldLayoutId id="2147483733" r:id="rId56"/>
    <p:sldLayoutId id="2147483734" r:id="rId57"/>
    <p:sldLayoutId id="2147483735" r:id="rId58"/>
    <p:sldLayoutId id="2147483736" r:id="rId59"/>
    <p:sldLayoutId id="2147483737" r:id="rId60"/>
    <p:sldLayoutId id="2147483738" r:id="rId61"/>
    <p:sldLayoutId id="2147483739" r:id="rId62"/>
    <p:sldLayoutId id="2147483740" r:id="rId63"/>
    <p:sldLayoutId id="2147483741" r:id="rId64"/>
    <p:sldLayoutId id="2147483742" r:id="rId65"/>
    <p:sldLayoutId id="2147483743" r:id="rId66"/>
    <p:sldLayoutId id="2147483744" r:id="rId67"/>
    <p:sldLayoutId id="2147483745" r:id="rId68"/>
    <p:sldLayoutId id="2147483746" r:id="rId69"/>
    <p:sldLayoutId id="2147483747" r:id="rId70"/>
    <p:sldLayoutId id="2147483748" r:id="rId71"/>
    <p:sldLayoutId id="2147483749" r:id="rId72"/>
    <p:sldLayoutId id="2147483750" r:id="rId73"/>
    <p:sldLayoutId id="2147483751" r:id="rId74"/>
    <p:sldLayoutId id="2147483752" r:id="rId75"/>
    <p:sldLayoutId id="2147483753" r:id="rId76"/>
    <p:sldLayoutId id="2147483754" r:id="rId77"/>
    <p:sldLayoutId id="2147483755" r:id="rId78"/>
    <p:sldLayoutId id="2147483756" r:id="rId79"/>
    <p:sldLayoutId id="2147483757" r:id="rId80"/>
    <p:sldLayoutId id="2147483758" r:id="rId81"/>
    <p:sldLayoutId id="2147483759" r:id="rId82"/>
    <p:sldLayoutId id="2147483760" r:id="rId83"/>
    <p:sldLayoutId id="2147483761" r:id="rId84"/>
    <p:sldLayoutId id="2147483762" r:id="rId85"/>
    <p:sldLayoutId id="2147483763" r:id="rId86"/>
    <p:sldLayoutId id="2147483764" r:id="rId87"/>
    <p:sldLayoutId id="2147483765" r:id="rId88"/>
    <p:sldLayoutId id="2147483766" r:id="rId89"/>
    <p:sldLayoutId id="2147483767" r:id="rId90"/>
    <p:sldLayoutId id="2147483768" r:id="rId91"/>
    <p:sldLayoutId id="2147483769" r:id="rId92"/>
    <p:sldLayoutId id="2147483770" r:id="rId93"/>
    <p:sldLayoutId id="2147483771" r:id="rId94"/>
  </p:sldLayoutIdLst>
  <p:hf sldNum="0"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800" b="1" kern="1200">
          <a:solidFill>
            <a:srgbClr val="929292"/>
          </a:solidFill>
          <a:latin typeface="+mj-lt"/>
          <a:ea typeface="MS PGothic" panose="020B0600070205080204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MS PGothic" panose="020B0600070205080204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 b="1">
          <a:solidFill>
            <a:srgbClr val="929292"/>
          </a:solidFill>
          <a:latin typeface="Roboto Medium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defRPr sz="3200" kern="1200">
          <a:solidFill>
            <a:schemeClr val="bg1"/>
          </a:solidFill>
          <a:latin typeface="+mn-lt"/>
          <a:ea typeface="MS PGothic" panose="020B0600070205080204" pitchFamily="34" charset="-128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1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29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7" Type="http://schemas.openxmlformats.org/officeDocument/2006/relationships/image" Target="../media/image8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94.xml"/><Relationship Id="rId6" Type="http://schemas.openxmlformats.org/officeDocument/2006/relationships/image" Target="../media/image7.jpeg"/><Relationship Id="rId5" Type="http://schemas.openxmlformats.org/officeDocument/2006/relationships/image" Target="../media/image6.jpeg"/><Relationship Id="rId4" Type="http://schemas.openxmlformats.org/officeDocument/2006/relationships/image" Target="../media/image5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31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9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97.xml"/><Relationship Id="rId5" Type="http://schemas.openxmlformats.org/officeDocument/2006/relationships/image" Target="../media/image14.jpeg"/><Relationship Id="rId4" Type="http://schemas.openxmlformats.org/officeDocument/2006/relationships/image" Target="../media/image13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03.xml"/><Relationship Id="rId4" Type="http://schemas.openxmlformats.org/officeDocument/2006/relationships/image" Target="../media/image16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94.xml"/><Relationship Id="rId5" Type="http://schemas.openxmlformats.org/officeDocument/2006/relationships/image" Target="../media/image19.jpeg"/><Relationship Id="rId4" Type="http://schemas.openxmlformats.org/officeDocument/2006/relationships/image" Target="../media/image18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06.xml"/><Relationship Id="rId5" Type="http://schemas.openxmlformats.org/officeDocument/2006/relationships/image" Target="../media/image22.png"/><Relationship Id="rId4" Type="http://schemas.openxmlformats.org/officeDocument/2006/relationships/image" Target="../media/image21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06.xml"/><Relationship Id="rId5" Type="http://schemas.openxmlformats.org/officeDocument/2006/relationships/image" Target="../media/image25.jpeg"/><Relationship Id="rId4" Type="http://schemas.openxmlformats.org/officeDocument/2006/relationships/image" Target="../media/image24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05.xml"/><Relationship Id="rId4" Type="http://schemas.openxmlformats.org/officeDocument/2006/relationships/image" Target="../media/image27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image" Target="../media/image28.emf"/><Relationship Id="rId1" Type="http://schemas.openxmlformats.org/officeDocument/2006/relationships/slideLayout" Target="../slideLayouts/slideLayout29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7" Type="http://schemas.openxmlformats.org/officeDocument/2006/relationships/image" Target="../media/image34.jpeg"/><Relationship Id="rId2" Type="http://schemas.openxmlformats.org/officeDocument/2006/relationships/image" Target="../media/image12.emf"/><Relationship Id="rId1" Type="http://schemas.openxmlformats.org/officeDocument/2006/relationships/slideLayout" Target="../slideLayouts/slideLayout295.xml"/><Relationship Id="rId6" Type="http://schemas.openxmlformats.org/officeDocument/2006/relationships/image" Target="../media/image33.jpeg"/><Relationship Id="rId5" Type="http://schemas.openxmlformats.org/officeDocument/2006/relationships/image" Target="../media/image32.jpeg"/><Relationship Id="rId4" Type="http://schemas.openxmlformats.org/officeDocument/2006/relationships/image" Target="../media/image31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emf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311.xml"/><Relationship Id="rId6" Type="http://schemas.openxmlformats.org/officeDocument/2006/relationships/image" Target="../media/image38.emf"/><Relationship Id="rId5" Type="http://schemas.openxmlformats.org/officeDocument/2006/relationships/image" Target="../media/image37.emf"/><Relationship Id="rId4" Type="http://schemas.openxmlformats.org/officeDocument/2006/relationships/image" Target="../media/image36.emf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9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29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9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94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9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9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31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31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02.xml"/><Relationship Id="rId4" Type="http://schemas.openxmlformats.org/officeDocument/2006/relationships/image" Target="../media/image47.emf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jpeg"/><Relationship Id="rId3" Type="http://schemas.openxmlformats.org/officeDocument/2006/relationships/image" Target="../media/image48.jpeg"/><Relationship Id="rId7" Type="http://schemas.openxmlformats.org/officeDocument/2006/relationships/image" Target="../media/image52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99.xml"/><Relationship Id="rId6" Type="http://schemas.openxmlformats.org/officeDocument/2006/relationships/image" Target="../media/image51.jpeg"/><Relationship Id="rId11" Type="http://schemas.openxmlformats.org/officeDocument/2006/relationships/image" Target="../media/image56.jpeg"/><Relationship Id="rId5" Type="http://schemas.openxmlformats.org/officeDocument/2006/relationships/image" Target="../media/image50.jpeg"/><Relationship Id="rId10" Type="http://schemas.openxmlformats.org/officeDocument/2006/relationships/image" Target="../media/image55.jpeg"/><Relationship Id="rId4" Type="http://schemas.openxmlformats.org/officeDocument/2006/relationships/image" Target="../media/image49.jpeg"/><Relationship Id="rId9" Type="http://schemas.openxmlformats.org/officeDocument/2006/relationships/image" Target="../media/image54.jpe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jpeg"/><Relationship Id="rId3" Type="http://schemas.openxmlformats.org/officeDocument/2006/relationships/image" Target="../media/image57.jpeg"/><Relationship Id="rId7" Type="http://schemas.openxmlformats.org/officeDocument/2006/relationships/image" Target="../media/image61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99.xml"/><Relationship Id="rId6" Type="http://schemas.openxmlformats.org/officeDocument/2006/relationships/image" Target="../media/image60.jpeg"/><Relationship Id="rId5" Type="http://schemas.openxmlformats.org/officeDocument/2006/relationships/image" Target="../media/image59.jpeg"/><Relationship Id="rId4" Type="http://schemas.openxmlformats.org/officeDocument/2006/relationships/image" Target="../media/image58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02.xml"/><Relationship Id="rId4" Type="http://schemas.openxmlformats.org/officeDocument/2006/relationships/image" Target="../media/image64.jpe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jpeg"/><Relationship Id="rId3" Type="http://schemas.openxmlformats.org/officeDocument/2006/relationships/image" Target="../media/image65.jpeg"/><Relationship Id="rId7" Type="http://schemas.openxmlformats.org/officeDocument/2006/relationships/image" Target="../media/image69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99.xml"/><Relationship Id="rId6" Type="http://schemas.openxmlformats.org/officeDocument/2006/relationships/image" Target="../media/image68.jpeg"/><Relationship Id="rId11" Type="http://schemas.openxmlformats.org/officeDocument/2006/relationships/image" Target="../media/image73.jpeg"/><Relationship Id="rId5" Type="http://schemas.openxmlformats.org/officeDocument/2006/relationships/image" Target="../media/image67.jpeg"/><Relationship Id="rId10" Type="http://schemas.openxmlformats.org/officeDocument/2006/relationships/image" Target="../media/image72.jpeg"/><Relationship Id="rId4" Type="http://schemas.openxmlformats.org/officeDocument/2006/relationships/image" Target="../media/image66.jpeg"/><Relationship Id="rId9" Type="http://schemas.openxmlformats.org/officeDocument/2006/relationships/image" Target="../media/image71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99.xml"/><Relationship Id="rId6" Type="http://schemas.openxmlformats.org/officeDocument/2006/relationships/image" Target="../media/image77.jpeg"/><Relationship Id="rId5" Type="http://schemas.openxmlformats.org/officeDocument/2006/relationships/image" Target="../media/image76.jpeg"/><Relationship Id="rId4" Type="http://schemas.openxmlformats.org/officeDocument/2006/relationships/image" Target="../media/image75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0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99.xml"/><Relationship Id="rId6" Type="http://schemas.openxmlformats.org/officeDocument/2006/relationships/image" Target="../media/image82.jpeg"/><Relationship Id="rId5" Type="http://schemas.openxmlformats.org/officeDocument/2006/relationships/image" Target="../media/image81.jpeg"/><Relationship Id="rId4" Type="http://schemas.openxmlformats.org/officeDocument/2006/relationships/image" Target="../media/image80.jpe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31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00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00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00.xml"/><Relationship Id="rId4" Type="http://schemas.openxmlformats.org/officeDocument/2006/relationships/comments" Target="../comments/comment1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00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311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01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0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01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31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.jpeg"/><Relationship Id="rId1" Type="http://schemas.openxmlformats.org/officeDocument/2006/relationships/slideLayout" Target="../slideLayouts/slideLayout311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image" Target="../media/image88.jpeg"/><Relationship Id="rId1" Type="http://schemas.openxmlformats.org/officeDocument/2006/relationships/slideLayout" Target="../slideLayouts/slideLayout473.xml"/><Relationship Id="rId4" Type="http://schemas.openxmlformats.org/officeDocument/2006/relationships/image" Target="../media/image90.jpe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1.jpeg"/><Relationship Id="rId1" Type="http://schemas.openxmlformats.org/officeDocument/2006/relationships/slideLayout" Target="../slideLayouts/slideLayout29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00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1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0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jpeg"/><Relationship Id="rId2" Type="http://schemas.openxmlformats.org/officeDocument/2006/relationships/image" Target="../media/image93.jpeg"/><Relationship Id="rId1" Type="http://schemas.openxmlformats.org/officeDocument/2006/relationships/slideLayout" Target="../slideLayouts/slideLayout296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jpeg"/><Relationship Id="rId2" Type="http://schemas.openxmlformats.org/officeDocument/2006/relationships/image" Target="../media/image95.jpeg"/><Relationship Id="rId1" Type="http://schemas.openxmlformats.org/officeDocument/2006/relationships/slideLayout" Target="../slideLayouts/slideLayout296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jpeg"/><Relationship Id="rId1" Type="http://schemas.openxmlformats.org/officeDocument/2006/relationships/slideLayout" Target="../slideLayouts/slideLayout29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file://localhost/Users/Biogreen_Science/Desktop/MASTER%20REPLICA/replicajune/images/ace048.jpg" TargetMode="External"/><Relationship Id="rId2" Type="http://schemas.openxmlformats.org/officeDocument/2006/relationships/image" Target="../media/image98.jpeg"/><Relationship Id="rId1" Type="http://schemas.openxmlformats.org/officeDocument/2006/relationships/slideLayout" Target="../slideLayouts/slideLayout29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jpeg"/><Relationship Id="rId1" Type="http://schemas.openxmlformats.org/officeDocument/2006/relationships/slideLayout" Target="../slideLayouts/slideLayout292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.jpeg"/><Relationship Id="rId3" Type="http://schemas.openxmlformats.org/officeDocument/2006/relationships/image" Target="../media/image101.jpeg"/><Relationship Id="rId7" Type="http://schemas.openxmlformats.org/officeDocument/2006/relationships/image" Target="../media/image105.jpeg"/><Relationship Id="rId2" Type="http://schemas.openxmlformats.org/officeDocument/2006/relationships/image" Target="../media/image100.jpeg"/><Relationship Id="rId1" Type="http://schemas.openxmlformats.org/officeDocument/2006/relationships/slideLayout" Target="../slideLayouts/slideLayout291.xml"/><Relationship Id="rId6" Type="http://schemas.openxmlformats.org/officeDocument/2006/relationships/image" Target="../media/image104.jpeg"/><Relationship Id="rId5" Type="http://schemas.openxmlformats.org/officeDocument/2006/relationships/image" Target="../media/image103.jpeg"/><Relationship Id="rId4" Type="http://schemas.openxmlformats.org/officeDocument/2006/relationships/image" Target="../media/image102.jpe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98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3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4304" name="Picture Placeholder 13"/>
          <p:cNvGraphicFramePr>
            <a:graphicFrameLocks/>
          </p:cNvGraphicFramePr>
          <p:nvPr/>
        </p:nvGraphicFramePr>
        <p:xfrm>
          <a:off x="2209800" y="438150"/>
          <a:ext cx="4724400" cy="2754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48580" name="Oval 11"/>
          <p:cNvSpPr/>
          <p:nvPr/>
        </p:nvSpPr>
        <p:spPr>
          <a:xfrm rot="16200000" flipV="1">
            <a:off x="3506934" y="755660"/>
            <a:ext cx="2144575" cy="2119156"/>
          </a:xfrm>
          <a:prstGeom prst="ellips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t">
              <a:spcBef>
                <a:spcPts val="0"/>
              </a:spcBef>
              <a:spcAft>
                <a:spcPts val="0"/>
              </a:spcAft>
            </a:pPr>
            <a:endParaRPr lang="en-US" sz="2400" b="1" dirty="0"/>
          </a:p>
        </p:txBody>
      </p:sp>
      <p:sp>
        <p:nvSpPr>
          <p:cNvPr id="1048581" name="TextBox 26"/>
          <p:cNvSpPr txBox="1">
            <a:spLocks noChangeArrowheads="1"/>
          </p:cNvSpPr>
          <p:nvPr/>
        </p:nvSpPr>
        <p:spPr bwMode="auto">
          <a:xfrm>
            <a:off x="1905000" y="3562350"/>
            <a:ext cx="5305425" cy="58477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3200" b="1" dirty="0">
                <a:solidFill>
                  <a:srgbClr val="262626"/>
                </a:solidFill>
                <a:latin typeface="Arial"/>
                <a:cs typeface="Arial"/>
              </a:rPr>
              <a:t>BIOGREEN SCIENCE</a:t>
            </a:r>
            <a:endParaRPr lang="en-US" altLang="en-US" sz="1600" b="1" dirty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152" name="Picture 5" descr="E:\xampp\htdocs\replica\images\logo_dark.pn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733800" y="1169266"/>
            <a:ext cx="1568936" cy="126105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1000"/>
                                        <p:tgtEl>
                                          <p:spTgt spid="4194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485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485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4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097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97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48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194304" grpId="0">
        <p:bldAsOne/>
      </p:bldGraphic>
      <p:bldP spid="1048580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E9E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5" name="Footer Text"/>
          <p:cNvSpPr txBox="1">
            <a:spLocks noChangeArrowheads="1"/>
          </p:cNvSpPr>
          <p:nvPr/>
        </p:nvSpPr>
        <p:spPr bwMode="auto">
          <a:xfrm>
            <a:off x="2895600" y="1169988"/>
            <a:ext cx="5638800" cy="113823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800" b="1" dirty="0">
                <a:solidFill>
                  <a:srgbClr val="007D6B"/>
                </a:solidFill>
                <a:latin typeface="Arial"/>
                <a:cs typeface="Arial"/>
              </a:rPr>
              <a:t>VISI</a:t>
            </a:r>
          </a:p>
          <a:p>
            <a:pPr eaLnBrk="1" hangingPunct="1"/>
            <a:endParaRPr lang="en-US" altLang="en-US" sz="1400" dirty="0">
              <a:solidFill>
                <a:srgbClr val="262626"/>
              </a:solidFill>
              <a:latin typeface="Arial"/>
              <a:cs typeface="Arial"/>
            </a:endParaRPr>
          </a:p>
          <a:p>
            <a:pPr eaLnBrk="1" hangingPunct="1"/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Apabila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ada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kata “network marketing” yang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pernah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didengar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atau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dijalankan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seseorang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di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muka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bumi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maka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perusahaan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itu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adalah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Biogreen Science.</a:t>
            </a:r>
          </a:p>
        </p:txBody>
      </p:sp>
      <p:sp>
        <p:nvSpPr>
          <p:cNvPr id="1048586" name="Flowchart: Document 18"/>
          <p:cNvSpPr>
            <a:spLocks noChangeArrowheads="1"/>
          </p:cNvSpPr>
          <p:nvPr/>
        </p:nvSpPr>
        <p:spPr bwMode="auto">
          <a:xfrm flipH="1">
            <a:off x="381000" y="1001713"/>
            <a:ext cx="2365375" cy="3475037"/>
          </a:xfrm>
          <a:prstGeom prst="flowChartDocument">
            <a:avLst/>
          </a:prstGeo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 w="9525">
            <a:solidFill>
              <a:srgbClr val="007D6B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1048587" name="TextBox 27"/>
          <p:cNvSpPr txBox="1">
            <a:spLocks noChangeArrowheads="1"/>
          </p:cNvSpPr>
          <p:nvPr/>
        </p:nvSpPr>
        <p:spPr bwMode="auto">
          <a:xfrm>
            <a:off x="592138" y="2495550"/>
            <a:ext cx="1993900" cy="261938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hr-HR" altLang="en-US" sz="1100" b="1" dirty="0">
                <a:solidFill>
                  <a:schemeClr val="bg1"/>
                </a:solidFill>
                <a:latin typeface="Arial"/>
                <a:cs typeface="Arial"/>
              </a:rPr>
              <a:t>VISI &amp; MISI PERUSAHAAN</a:t>
            </a:r>
            <a:endParaRPr lang="en-US" altLang="en-US" sz="800" b="1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pic>
        <p:nvPicPr>
          <p:cNvPr id="2097153" name="Picture 15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96900" y="1982788"/>
            <a:ext cx="1846263" cy="436562"/>
          </a:xfrm>
          <a:prstGeom prst="rect">
            <a:avLst/>
          </a:prstGeom>
          <a:noFill/>
          <a:ln>
            <a:noFill/>
          </a:ln>
        </p:spPr>
      </p:pic>
      <p:sp>
        <p:nvSpPr>
          <p:cNvPr id="1048588" name="Footer Text"/>
          <p:cNvSpPr txBox="1">
            <a:spLocks noChangeArrowheads="1"/>
          </p:cNvSpPr>
          <p:nvPr/>
        </p:nvSpPr>
        <p:spPr bwMode="auto">
          <a:xfrm>
            <a:off x="2895600" y="2757488"/>
            <a:ext cx="5638800" cy="113823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800" b="1" dirty="0">
                <a:solidFill>
                  <a:srgbClr val="007D6B"/>
                </a:solidFill>
                <a:latin typeface="Arial"/>
                <a:cs typeface="Arial"/>
              </a:rPr>
              <a:t>MISI</a:t>
            </a:r>
          </a:p>
          <a:p>
            <a:pPr eaLnBrk="1" hangingPunct="1"/>
            <a:endParaRPr lang="en-US" altLang="en-US" sz="1400" dirty="0">
              <a:solidFill>
                <a:srgbClr val="262626"/>
              </a:solidFill>
              <a:latin typeface="Arial"/>
              <a:cs typeface="Arial"/>
            </a:endParaRPr>
          </a:p>
          <a:p>
            <a:pPr eaLnBrk="1" hangingPunct="1"/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Biogreen Science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berkomitmen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untuk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menciptakan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jutaan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peluang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dan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menciptakan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sumber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penghasilan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yang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berkelanjutan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dengan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Integritas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dan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rgbClr val="262626"/>
                </a:solidFill>
                <a:latin typeface="Arial"/>
                <a:cs typeface="Arial"/>
              </a:rPr>
              <a:t>Hati</a:t>
            </a:r>
            <a:r>
              <a:rPr lang="en-US" altLang="en-US" sz="1400" dirty="0">
                <a:solidFill>
                  <a:srgbClr val="262626"/>
                </a:solidFill>
                <a:latin typeface="Arial"/>
                <a:cs typeface="Arial"/>
              </a:rPr>
              <a:t>.</a:t>
            </a: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85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85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48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48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048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585" grpId="0"/>
      <p:bldP spid="1048586" grpId="0" animBg="1"/>
      <p:bldP spid="1048587" grpId="0"/>
      <p:bldP spid="104858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E9E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89" name="TextBox 5"/>
          <p:cNvSpPr txBox="1">
            <a:spLocks noChangeArrowheads="1"/>
          </p:cNvSpPr>
          <p:nvPr/>
        </p:nvSpPr>
        <p:spPr bwMode="auto">
          <a:xfrm>
            <a:off x="165100" y="822325"/>
            <a:ext cx="246380" cy="39624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pic>
        <p:nvPicPr>
          <p:cNvPr id="2097154" name="Picture 6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1190625"/>
            <a:ext cx="2933700" cy="2247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7155" name="Picture 7"/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187700" y="1190625"/>
            <a:ext cx="2933700" cy="22479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8590" name="Rectangle 16"/>
          <p:cNvSpPr/>
          <p:nvPr/>
        </p:nvSpPr>
        <p:spPr>
          <a:xfrm>
            <a:off x="0" y="3544888"/>
            <a:ext cx="2933700" cy="1780539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pt-BR" sz="1400" b="1" baseline="30000" dirty="0">
                <a:solidFill>
                  <a:schemeClr val="accent1"/>
                </a:solidFill>
                <a:latin typeface="Arial"/>
                <a:ea typeface="ＭＳ Ｐゴシック" charset="0"/>
                <a:cs typeface="Arial"/>
              </a:rPr>
              <a:t>PT BIO ORGANIK NUSANTARA</a:t>
            </a:r>
          </a:p>
          <a:p>
            <a:pPr algn="ctr"/>
            <a:r>
              <a:rPr lang="ro-RO" sz="1400" b="1" baseline="30000" dirty="0">
                <a:solidFill>
                  <a:schemeClr val="accent1"/>
                </a:solidFill>
                <a:latin typeface="Arial"/>
                <a:ea typeface="ＭＳ Ｐゴシック" charset="0"/>
                <a:cs typeface="Arial"/>
              </a:rPr>
              <a:t>Menara Imperium LG 09-11</a:t>
            </a:r>
          </a:p>
          <a:p>
            <a:pPr algn="ctr"/>
            <a:r>
              <a:rPr lang="en-US" sz="1400" baseline="30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Jl. HR </a:t>
            </a:r>
            <a:r>
              <a:rPr lang="en-US" sz="1400" baseline="30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Rasuna</a:t>
            </a:r>
            <a:r>
              <a:rPr lang="en-US" sz="1400" baseline="30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 Said </a:t>
            </a:r>
            <a:r>
              <a:rPr lang="en-US" sz="1400" baseline="30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Kav</a:t>
            </a:r>
            <a:r>
              <a:rPr lang="en-US" sz="1400" baseline="30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. 1</a:t>
            </a:r>
          </a:p>
          <a:p>
            <a:pPr algn="ctr"/>
            <a:r>
              <a:rPr lang="es-ES_tradnl" sz="1400" baseline="30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Jakarta</a:t>
            </a:r>
            <a:r>
              <a:rPr lang="es-ES_tradnl" sz="1400" baseline="30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 </a:t>
            </a:r>
            <a:r>
              <a:rPr lang="es-ES_tradnl" sz="1400" baseline="30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Selatan</a:t>
            </a:r>
            <a:r>
              <a:rPr lang="es-ES_tradnl" sz="1400" baseline="30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, Indonesia</a:t>
            </a:r>
          </a:p>
          <a:p>
            <a:pPr algn="ctr"/>
            <a:r>
              <a:rPr lang="en-US" sz="1400" baseline="30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P : +62 21 83708920</a:t>
            </a:r>
          </a:p>
          <a:p>
            <a:pPr algn="ctr"/>
            <a:r>
              <a:rPr lang="en-US" sz="1400" baseline="30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F : +62 21 83796408</a:t>
            </a:r>
          </a:p>
          <a:p>
            <a:pPr algn="ctr"/>
            <a:r>
              <a:rPr lang="nl-NL" sz="1400" baseline="30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www.biogreenscience.com</a:t>
            </a:r>
            <a:endParaRPr lang="en-US" sz="1400" dirty="0">
              <a:solidFill>
                <a:schemeClr val="tx1">
                  <a:lumMod val="50000"/>
                  <a:lumOff val="50000"/>
                </a:schemeClr>
              </a:solidFill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048591" name="Rectangle 9"/>
          <p:cNvSpPr>
            <a:spLocks noChangeArrowheads="1"/>
          </p:cNvSpPr>
          <p:nvPr/>
        </p:nvSpPr>
        <p:spPr bwMode="auto">
          <a:xfrm>
            <a:off x="3187700" y="3517900"/>
            <a:ext cx="2933700" cy="178054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 baseline="30000" dirty="0">
                <a:solidFill>
                  <a:srgbClr val="007D6B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PICK UP CENTER</a:t>
            </a:r>
          </a:p>
          <a:p>
            <a:pPr algn="ctr" eaLnBrk="1" hangingPunct="1"/>
            <a:r>
              <a:rPr lang="fi-FI" altLang="en-US" sz="1400" b="1" baseline="30000" dirty="0">
                <a:solidFill>
                  <a:srgbClr val="007D6B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Bukit Golf Mediterania</a:t>
            </a:r>
          </a:p>
          <a:p>
            <a:pPr algn="ctr" eaLnBrk="1" hangingPunct="1"/>
            <a:r>
              <a:rPr lang="hr-HR" altLang="en-US" sz="1400" baseline="30000" dirty="0">
                <a:solidFill>
                  <a:srgbClr val="7F7F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Rukan Cordova Blok A No. 21 </a:t>
            </a:r>
          </a:p>
          <a:p>
            <a:pPr algn="ctr" eaLnBrk="1" hangingPunct="1"/>
            <a:r>
              <a:rPr lang="fi-FI" altLang="en-US" sz="1400" baseline="30000" dirty="0">
                <a:solidFill>
                  <a:srgbClr val="7F7F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Pantai Indah Kapuk, </a:t>
            </a:r>
          </a:p>
          <a:p>
            <a:pPr algn="ctr" eaLnBrk="1" hangingPunct="1"/>
            <a:r>
              <a:rPr lang="es-ES_tradnl" altLang="en-US" sz="1400" baseline="30000" dirty="0" err="1">
                <a:solidFill>
                  <a:srgbClr val="7F7F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Jakarta</a:t>
            </a:r>
            <a:r>
              <a:rPr lang="es-ES_tradnl" altLang="en-US" sz="1400" baseline="30000" dirty="0">
                <a:solidFill>
                  <a:srgbClr val="7F7F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ES_tradnl" altLang="en-US" sz="1400" baseline="30000" dirty="0" err="1">
                <a:solidFill>
                  <a:srgbClr val="7F7F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Utara</a:t>
            </a:r>
            <a:r>
              <a:rPr lang="es-ES_tradnl" altLang="en-US" sz="1400" baseline="30000" dirty="0">
                <a:solidFill>
                  <a:srgbClr val="7F7F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Indonesia</a:t>
            </a:r>
          </a:p>
          <a:p>
            <a:pPr algn="ctr" eaLnBrk="1" hangingPunct="1"/>
            <a:r>
              <a:rPr lang="en-US" altLang="en-US" sz="1400" baseline="30000" dirty="0">
                <a:solidFill>
                  <a:srgbClr val="7F7F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 : +62 21 56983415</a:t>
            </a:r>
          </a:p>
          <a:p>
            <a:pPr algn="ctr" eaLnBrk="1" hangingPunct="1"/>
            <a:r>
              <a:rPr lang="en-US" altLang="en-US" sz="1400" baseline="30000" dirty="0">
                <a:solidFill>
                  <a:srgbClr val="7F7F7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 : +62 21 56983414</a:t>
            </a:r>
            <a:endParaRPr lang="en-US" altLang="en-US" sz="1400" dirty="0">
              <a:solidFill>
                <a:srgbClr val="7F7F7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93" name="Group 10"/>
          <p:cNvGrpSpPr/>
          <p:nvPr/>
        </p:nvGrpSpPr>
        <p:grpSpPr bwMode="auto">
          <a:xfrm>
            <a:off x="6305550" y="1190625"/>
            <a:ext cx="2847975" cy="2239963"/>
            <a:chOff x="6304795" y="1191097"/>
            <a:chExt cx="2848086" cy="2239018"/>
          </a:xfrm>
        </p:grpSpPr>
        <p:pic>
          <p:nvPicPr>
            <p:cNvPr id="2097156" name="Picture 4" descr="Receptionist 1.jpg"/>
            <p:cNvPicPr>
              <a:picLocks noChangeAspect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6312159" y="2496694"/>
              <a:ext cx="1433912" cy="93342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97157" name="Picture 8" descr="1c.jpg"/>
            <p:cNvPicPr>
              <a:picLocks noChangeAspect="1"/>
            </p:cNvPicPr>
            <p:nvPr/>
          </p:nvPicPr>
          <p:blipFill>
            <a:blip r:embed="rId5"/>
            <a:srcRect/>
            <a:stretch>
              <a:fillRect/>
            </a:stretch>
          </p:blipFill>
          <p:spPr bwMode="auto">
            <a:xfrm>
              <a:off x="6304795" y="1191097"/>
              <a:ext cx="1643614" cy="12769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97158" name="Picture 5" descr="staff Lt_1A.jpg"/>
            <p:cNvPicPr>
              <a:picLocks noChangeAspect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7737190" y="2498106"/>
              <a:ext cx="1415691" cy="93200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97159" name="Picture 2" descr="Directoor room 1.jpg"/>
            <p:cNvPicPr>
              <a:picLocks noChangeAspect="1"/>
            </p:cNvPicPr>
            <p:nvPr/>
          </p:nvPicPr>
          <p:blipFill>
            <a:blip r:embed="rId7"/>
            <a:srcRect/>
            <a:stretch>
              <a:fillRect/>
            </a:stretch>
          </p:blipFill>
          <p:spPr bwMode="auto">
            <a:xfrm>
              <a:off x="7492603" y="1191097"/>
              <a:ext cx="1660278" cy="127432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48592" name="Rectangle 23"/>
          <p:cNvSpPr/>
          <p:nvPr/>
        </p:nvSpPr>
        <p:spPr>
          <a:xfrm>
            <a:off x="6121400" y="3522663"/>
            <a:ext cx="2743200" cy="1132839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pt-BR" sz="1400" b="1" baseline="30000" dirty="0">
                <a:solidFill>
                  <a:srgbClr val="007D6B"/>
                </a:solidFill>
                <a:latin typeface="Arial"/>
                <a:ea typeface="ＭＳ Ｐゴシック" charset="0"/>
                <a:cs typeface="Arial"/>
              </a:rPr>
              <a:t>PT BIO ORGANIK NUSANTARA</a:t>
            </a:r>
          </a:p>
          <a:p>
            <a:pPr algn="ctr"/>
            <a:r>
              <a:rPr lang="ro-RO" sz="1400" b="1" baseline="30000" dirty="0">
                <a:solidFill>
                  <a:srgbClr val="007D6B"/>
                </a:solidFill>
                <a:latin typeface="Arial"/>
                <a:ea typeface="ＭＳ Ｐゴシック" charset="0"/>
                <a:cs typeface="Arial"/>
              </a:rPr>
              <a:t>Cikini</a:t>
            </a:r>
          </a:p>
          <a:p>
            <a:pPr algn="ctr">
              <a:lnSpc>
                <a:spcPct val="70000"/>
              </a:lnSpc>
            </a:pPr>
            <a:r>
              <a:rPr lang="it-IT" sz="1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Ruko</a:t>
            </a:r>
            <a:r>
              <a:rPr lang="it-IT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 </a:t>
            </a:r>
            <a:r>
              <a:rPr lang="it-IT" sz="1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Perkantoran</a:t>
            </a:r>
            <a:r>
              <a:rPr lang="it-IT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 </a:t>
            </a:r>
            <a:r>
              <a:rPr lang="it-IT" sz="1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Cikini</a:t>
            </a:r>
            <a:r>
              <a:rPr lang="it-IT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,</a:t>
            </a:r>
          </a:p>
          <a:p>
            <a:pPr algn="ctr"/>
            <a:r>
              <a:rPr lang="it-IT" sz="1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Jl</a:t>
            </a:r>
            <a:r>
              <a:rPr lang="it-IT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. </a:t>
            </a:r>
            <a:r>
              <a:rPr lang="it-IT" sz="1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Cikini</a:t>
            </a:r>
            <a:r>
              <a:rPr lang="it-IT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 </a:t>
            </a:r>
            <a:r>
              <a:rPr lang="it-IT" sz="1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Raya</a:t>
            </a:r>
            <a:r>
              <a:rPr lang="it-IT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 No. 58Q, Jakarta </a:t>
            </a:r>
            <a:r>
              <a:rPr lang="it-IT" sz="1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Pusat</a:t>
            </a:r>
            <a:endParaRPr lang="it-IT" sz="1000" dirty="0">
              <a:solidFill>
                <a:schemeClr val="tx1">
                  <a:lumMod val="50000"/>
                  <a:lumOff val="50000"/>
                </a:schemeClr>
              </a:solidFill>
              <a:latin typeface="Arial"/>
              <a:ea typeface="ＭＳ Ｐゴシック" charset="0"/>
              <a:cs typeface="Arial"/>
            </a:endParaRPr>
          </a:p>
          <a:p>
            <a:pPr algn="ctr"/>
            <a:r>
              <a:rPr lang="it-IT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10330 DKI Jakarta</a:t>
            </a:r>
          </a:p>
          <a:p>
            <a:pPr algn="ctr"/>
            <a:r>
              <a:rPr lang="it-IT" sz="10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P</a:t>
            </a:r>
            <a:r>
              <a:rPr lang="it-IT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ＭＳ Ｐゴシック" charset="0"/>
                <a:cs typeface="Arial"/>
              </a:rPr>
              <a:t> : +621 31907083</a:t>
            </a:r>
            <a:endParaRPr lang="en-US" sz="1000" dirty="0">
              <a:solidFill>
                <a:schemeClr val="tx1">
                  <a:lumMod val="50000"/>
                  <a:lumOff val="50000"/>
                </a:schemeClr>
              </a:solidFill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048593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id-ID" altLang="en-US" dirty="0" smtClean="0">
                <a:solidFill>
                  <a:srgbClr val="262626"/>
                </a:solidFill>
              </a:rPr>
              <a:t>KANTOR</a:t>
            </a:r>
            <a:endParaRPr lang="en-US" altLang="en-US" dirty="0" smtClean="0">
              <a:solidFill>
                <a:srgbClr val="262626"/>
              </a:solidFill>
            </a:endParaRP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20971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50" fill="hold"/>
                                        <p:tgtEl>
                                          <p:spTgt spid="2097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50" fill="hold"/>
                                        <p:tgtEl>
                                          <p:spTgt spid="2097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5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50"/>
                                        <p:tgtEl>
                                          <p:spTgt spid="20971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250" fill="hold"/>
                                        <p:tgtEl>
                                          <p:spTgt spid="2097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50" fill="hold"/>
                                        <p:tgtEl>
                                          <p:spTgt spid="2097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750"/>
                            </p:stCondLst>
                            <p:childTnLst>
                              <p:par>
                                <p:cTn id="23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250"/>
                                        <p:tgtEl>
                                          <p:spTgt spid="10485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8" dur="250"/>
                                        <p:tgtEl>
                                          <p:spTgt spid="10485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250"/>
                                        <p:tgtEl>
                                          <p:spTgt spid="104859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4" dur="250"/>
                                        <p:tgtEl>
                                          <p:spTgt spid="104859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7" dur="250"/>
                                        <p:tgtEl>
                                          <p:spTgt spid="104859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0" dur="250"/>
                                        <p:tgtEl>
                                          <p:spTgt spid="104859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3" dur="250"/>
                                        <p:tgtEl>
                                          <p:spTgt spid="104859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6" dur="250"/>
                                        <p:tgtEl>
                                          <p:spTgt spid="10485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9" dur="250"/>
                                        <p:tgtEl>
                                          <p:spTgt spid="10485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2" dur="250"/>
                                        <p:tgtEl>
                                          <p:spTgt spid="10485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5" dur="250"/>
                                        <p:tgtEl>
                                          <p:spTgt spid="10485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8" dur="250"/>
                                        <p:tgtEl>
                                          <p:spTgt spid="104859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1" dur="250"/>
                                        <p:tgtEl>
                                          <p:spTgt spid="104859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4" dur="250"/>
                                        <p:tgtEl>
                                          <p:spTgt spid="104859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7" dur="250"/>
                                        <p:tgtEl>
                                          <p:spTgt spid="10485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0" dur="250"/>
                                        <p:tgtEl>
                                          <p:spTgt spid="10485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3" dur="250"/>
                                        <p:tgtEl>
                                          <p:spTgt spid="104859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6" dur="250"/>
                                        <p:tgtEl>
                                          <p:spTgt spid="104859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9" dur="250"/>
                                        <p:tgtEl>
                                          <p:spTgt spid="104859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2" dur="250"/>
                                        <p:tgtEl>
                                          <p:spTgt spid="104859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590" grpId="0" build="allAtOnce"/>
      <p:bldP spid="1048591" grpId="0" build="allAtOnce"/>
      <p:bldP spid="1048592" grpId="0" build="allAtOnce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4305" name="Picture Placeholder 13"/>
          <p:cNvGraphicFramePr>
            <a:graphicFrameLocks/>
          </p:cNvGraphicFramePr>
          <p:nvPr/>
        </p:nvGraphicFramePr>
        <p:xfrm>
          <a:off x="1905000" y="438150"/>
          <a:ext cx="4724400" cy="2754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48595" name="Oval 7"/>
          <p:cNvSpPr/>
          <p:nvPr/>
        </p:nvSpPr>
        <p:spPr>
          <a:xfrm rot="16200000" flipV="1">
            <a:off x="3202134" y="755660"/>
            <a:ext cx="2144575" cy="2119156"/>
          </a:xfrm>
          <a:prstGeom prst="ellips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t">
              <a:spcBef>
                <a:spcPts val="0"/>
              </a:spcBef>
              <a:spcAft>
                <a:spcPts val="0"/>
              </a:spcAft>
            </a:pPr>
            <a:endParaRPr lang="en-US" sz="2400" b="1" dirty="0"/>
          </a:p>
        </p:txBody>
      </p:sp>
      <p:sp>
        <p:nvSpPr>
          <p:cNvPr id="1048596" name="TextBox 9"/>
          <p:cNvSpPr txBox="1">
            <a:spLocks noChangeArrowheads="1"/>
          </p:cNvSpPr>
          <p:nvPr/>
        </p:nvSpPr>
        <p:spPr bwMode="auto">
          <a:xfrm>
            <a:off x="1600200" y="3562350"/>
            <a:ext cx="5305425" cy="58477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3200" b="1" dirty="0">
                <a:solidFill>
                  <a:srgbClr val="262626"/>
                </a:solidFill>
                <a:latin typeface="Arial"/>
                <a:cs typeface="Arial"/>
              </a:rPr>
              <a:t>MIBELLE BIOCHEMISTRY</a:t>
            </a:r>
            <a:endParaRPr lang="en-US" altLang="en-US" sz="1600" b="1" dirty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160" name="Picture 11" descr="logo_mibelle_group.png"/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362200" y="971550"/>
            <a:ext cx="3733800" cy="16659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1000"/>
                                        <p:tgtEl>
                                          <p:spTgt spid="4194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485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485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48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97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097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097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194305" grpId="0">
        <p:bldAsOne/>
      </p:bldGraphic>
      <p:bldP spid="104859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597" name="Title 26"/>
          <p:cNvSpPr>
            <a:spLocks noGrp="1"/>
          </p:cNvSpPr>
          <p:nvPr>
            <p:ph type="title"/>
          </p:nvPr>
        </p:nvSpPr>
        <p:spPr>
          <a:xfrm>
            <a:off x="685800" y="-33338"/>
            <a:ext cx="7620000" cy="1600201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</a:pPr>
            <a:r>
              <a:rPr lang="fi-FI" sz="2000" dirty="0">
                <a:solidFill>
                  <a:srgbClr val="262626"/>
                </a:solidFill>
                <a:latin typeface="Arial"/>
                <a:ea typeface="+mj-ea"/>
                <a:cs typeface="Arial"/>
              </a:rPr>
              <a:t>"</a:t>
            </a:r>
            <a:r>
              <a:rPr lang="fi-FI" sz="2000" dirty="0" err="1">
                <a:solidFill>
                  <a:srgbClr val="262626"/>
                </a:solidFill>
                <a:latin typeface="Arial"/>
                <a:ea typeface="+mj-ea"/>
                <a:cs typeface="Arial"/>
              </a:rPr>
              <a:t>Tahukah</a:t>
            </a:r>
            <a:r>
              <a:rPr lang="fi-FI" sz="2000" dirty="0">
                <a:solidFill>
                  <a:srgbClr val="262626"/>
                </a:solidFill>
                <a:latin typeface="Arial"/>
                <a:ea typeface="+mj-ea"/>
                <a:cs typeface="Arial"/>
              </a:rPr>
              <a:t> </a:t>
            </a:r>
            <a:r>
              <a:rPr lang="fi-FI" sz="2000" dirty="0" err="1">
                <a:solidFill>
                  <a:srgbClr val="262626"/>
                </a:solidFill>
                <a:latin typeface="Arial"/>
                <a:ea typeface="+mj-ea"/>
                <a:cs typeface="Arial"/>
              </a:rPr>
              <a:t>Anda</a:t>
            </a:r>
            <a:r>
              <a:rPr lang="fi-FI" sz="2000" dirty="0">
                <a:solidFill>
                  <a:srgbClr val="262626"/>
                </a:solidFill>
                <a:latin typeface="Arial"/>
                <a:ea typeface="+mj-ea"/>
                <a:cs typeface="Arial"/>
              </a:rPr>
              <a:t> </a:t>
            </a:r>
            <a:r>
              <a:rPr lang="fi-FI" sz="2000" dirty="0" smtClean="0">
                <a:solidFill>
                  <a:schemeClr val="accent1"/>
                </a:solidFill>
                <a:latin typeface="Arial"/>
                <a:ea typeface="+mj-ea"/>
                <a:cs typeface="Arial"/>
              </a:rPr>
              <a:t>BISNIS </a:t>
            </a:r>
            <a:r>
              <a:rPr lang="fi-FI" sz="2000" i="1" dirty="0" smtClean="0">
                <a:solidFill>
                  <a:schemeClr val="accent1"/>
                </a:solidFill>
                <a:latin typeface="Arial"/>
                <a:ea typeface="+mj-ea"/>
                <a:cs typeface="Arial"/>
              </a:rPr>
              <a:t>ANTI-AGING</a:t>
            </a:r>
            <a:r>
              <a:rPr lang="fi-FI" sz="20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rial"/>
                <a:ea typeface="+mj-ea"/>
                <a:cs typeface="Arial"/>
              </a:rPr>
              <a:t> </a:t>
            </a:r>
            <a:r>
              <a:rPr lang="fi-FI" sz="2000" dirty="0" smtClean="0">
                <a:solidFill>
                  <a:srgbClr val="262626"/>
                </a:solidFill>
                <a:latin typeface="Arial"/>
                <a:ea typeface="+mj-ea"/>
                <a:cs typeface="Arial"/>
              </a:rPr>
              <a:t>(</a:t>
            </a:r>
            <a:r>
              <a:rPr lang="fi-FI" sz="2000" dirty="0">
                <a:solidFill>
                  <a:srgbClr val="262626"/>
                </a:solidFill>
                <a:latin typeface="Arial"/>
                <a:ea typeface="+mj-ea"/>
                <a:cs typeface="Arial"/>
              </a:rPr>
              <a:t>Anti </a:t>
            </a:r>
            <a:r>
              <a:rPr lang="fi-FI" sz="2000" dirty="0" err="1">
                <a:solidFill>
                  <a:srgbClr val="262626"/>
                </a:solidFill>
                <a:latin typeface="Arial"/>
                <a:ea typeface="+mj-ea"/>
                <a:cs typeface="Arial"/>
              </a:rPr>
              <a:t>Penuaan</a:t>
            </a:r>
            <a:r>
              <a:rPr lang="fi-FI" sz="2000" dirty="0">
                <a:solidFill>
                  <a:srgbClr val="262626"/>
                </a:solidFill>
                <a:latin typeface="Arial"/>
                <a:ea typeface="+mj-ea"/>
                <a:cs typeface="Arial"/>
              </a:rPr>
              <a:t>) </a:t>
            </a:r>
            <a:r>
              <a:rPr lang="fi-FI" sz="2000" dirty="0" smtClean="0">
                <a:solidFill>
                  <a:srgbClr val="262626"/>
                </a:solidFill>
                <a:latin typeface="Arial"/>
                <a:ea typeface="+mj-ea"/>
                <a:cs typeface="Arial"/>
              </a:rPr>
              <a:t/>
            </a:r>
            <a:br>
              <a:rPr lang="fi-FI" sz="2000" dirty="0" smtClean="0">
                <a:solidFill>
                  <a:srgbClr val="262626"/>
                </a:solidFill>
                <a:latin typeface="Arial"/>
                <a:ea typeface="+mj-ea"/>
                <a:cs typeface="Arial"/>
              </a:rPr>
            </a:br>
            <a:r>
              <a:rPr lang="fi-FI" sz="2000" dirty="0" err="1" smtClean="0">
                <a:solidFill>
                  <a:srgbClr val="262626"/>
                </a:solidFill>
                <a:latin typeface="Arial"/>
                <a:ea typeface="+mj-ea"/>
                <a:cs typeface="Arial"/>
              </a:rPr>
              <a:t>bernilai</a:t>
            </a:r>
            <a:r>
              <a:rPr lang="fi-FI" sz="2000" dirty="0" smtClean="0">
                <a:solidFill>
                  <a:srgbClr val="5C5C5C"/>
                </a:solidFill>
                <a:latin typeface="Arial"/>
                <a:ea typeface="+mj-ea"/>
                <a:cs typeface="Arial"/>
              </a:rPr>
              <a:t> </a:t>
            </a:r>
            <a:r>
              <a:rPr lang="en-US" sz="2000" dirty="0">
                <a:solidFill>
                  <a:schemeClr val="accent2"/>
                </a:solidFill>
                <a:latin typeface="Arial"/>
                <a:ea typeface="+mj-ea"/>
                <a:cs typeface="Arial"/>
              </a:rPr>
              <a:t>RIBUAN TRILIUN</a:t>
            </a:r>
            <a:r>
              <a:rPr lang="fi-FI" sz="2000" dirty="0" smtClean="0">
                <a:solidFill>
                  <a:srgbClr val="5C5C5C"/>
                </a:solidFill>
                <a:latin typeface="Arial"/>
                <a:ea typeface="+mj-ea"/>
                <a:cs typeface="Arial"/>
              </a:rPr>
              <a:t>?</a:t>
            </a:r>
            <a:r>
              <a:rPr lang="fi-FI" sz="2000" dirty="0">
                <a:solidFill>
                  <a:srgbClr val="5C5C5C"/>
                </a:solidFill>
                <a:latin typeface="Arial"/>
                <a:ea typeface="+mj-ea"/>
                <a:cs typeface="Arial"/>
              </a:rPr>
              <a:t>"</a:t>
            </a:r>
            <a:endParaRPr lang="en-US" sz="1200" dirty="0">
              <a:solidFill>
                <a:srgbClr val="5C5C5C"/>
              </a:solidFill>
              <a:latin typeface="Arial"/>
              <a:ea typeface="+mj-ea"/>
              <a:cs typeface="Arial"/>
            </a:endParaRPr>
          </a:p>
        </p:txBody>
      </p:sp>
      <p:pic>
        <p:nvPicPr>
          <p:cNvPr id="2097161" name="Picture Placeholder 5" descr="anti_aging_market.jpg"/>
          <p:cNvPicPr>
            <a:picLocks noGrp="1" noChangeAspect="1"/>
          </p:cNvPicPr>
          <p:nvPr>
            <p:ph type="pic" sz="quarter" idx="15"/>
          </p:nvPr>
        </p:nvPicPr>
        <p:blipFill>
          <a:blip r:embed="rId2"/>
          <a:srcRect t="14134" b="14134"/>
          <a:stretch>
            <a:fillRect/>
          </a:stretch>
        </p:blipFill>
        <p:spPr>
          <a:xfrm>
            <a:off x="152400" y="1352550"/>
            <a:ext cx="8763000" cy="2671763"/>
          </a:xfrm>
        </p:spPr>
      </p:pic>
    </p:spTree>
  </p:cSld>
  <p:clrMapOvr>
    <a:masterClrMapping/>
  </p:clrMapOvr>
  <p:transition spd="med">
    <p:push dir="u"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62" name="Picture Placeholder 3" descr="apple_stamp1.jpg"/>
          <p:cNvPicPr>
            <a:picLocks noGrp="1" noChangeAspect="1"/>
          </p:cNvPicPr>
          <p:nvPr>
            <p:ph type="pic" sz="quarter" idx="15"/>
          </p:nvPr>
        </p:nvPicPr>
        <p:blipFill>
          <a:blip r:embed="rId2"/>
          <a:srcRect l="2" t="24268" r="-1463" b="27628"/>
          <a:stretch>
            <a:fillRect/>
          </a:stretch>
        </p:blipFill>
        <p:spPr bwMode="auto">
          <a:xfrm>
            <a:off x="3152775" y="666750"/>
            <a:ext cx="5991225" cy="2130425"/>
          </a:xfrm>
          <a:noFill/>
        </p:spPr>
      </p:pic>
      <p:grpSp>
        <p:nvGrpSpPr>
          <p:cNvPr id="98" name="Group 16"/>
          <p:cNvGrpSpPr/>
          <p:nvPr/>
        </p:nvGrpSpPr>
        <p:grpSpPr bwMode="auto">
          <a:xfrm>
            <a:off x="-7938" y="666750"/>
            <a:ext cx="3341688" cy="2130425"/>
            <a:chOff x="-7985" y="1073968"/>
            <a:chExt cx="3341529" cy="2131459"/>
          </a:xfrm>
        </p:grpSpPr>
        <p:sp>
          <p:nvSpPr>
            <p:cNvPr id="1048601" name="Rectangle 17"/>
            <p:cNvSpPr>
              <a:spLocks noChangeArrowheads="1"/>
            </p:cNvSpPr>
            <p:nvPr/>
          </p:nvSpPr>
          <p:spPr bwMode="auto">
            <a:xfrm>
              <a:off x="-7985" y="1073968"/>
              <a:ext cx="3160563" cy="2131459"/>
            </a:xfrm>
            <a:prstGeom prst="rect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>
              <a:noFill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48602" name="Right Triangle 18"/>
            <p:cNvSpPr>
              <a:spLocks noChangeArrowheads="1"/>
            </p:cNvSpPr>
            <p:nvPr/>
          </p:nvSpPr>
          <p:spPr bwMode="auto">
            <a:xfrm rot="18900000" flipH="1">
              <a:off x="2952461" y="1949206"/>
              <a:ext cx="381185" cy="380982"/>
            </a:xfrm>
            <a:prstGeom prst="rtTriangle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>
              <a:noFill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</p:grpSp>
      <p:sp>
        <p:nvSpPr>
          <p:cNvPr id="1048603" name="TextBox 36"/>
          <p:cNvSpPr txBox="1">
            <a:spLocks noChangeArrowheads="1"/>
          </p:cNvSpPr>
          <p:nvPr/>
        </p:nvSpPr>
        <p:spPr bwMode="auto">
          <a:xfrm>
            <a:off x="193675" y="1741487"/>
            <a:ext cx="2630488" cy="73914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dirty="0" err="1">
                <a:solidFill>
                  <a:schemeClr val="bg1"/>
                </a:solidFill>
                <a:latin typeface="Arial"/>
                <a:cs typeface="Arial"/>
              </a:rPr>
              <a:t>Penemuan</a:t>
            </a:r>
            <a:r>
              <a:rPr lang="en-US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chemeClr val="bg1"/>
                </a:solidFill>
                <a:latin typeface="Arial"/>
                <a:cs typeface="Arial"/>
              </a:rPr>
              <a:t>Revolusioner</a:t>
            </a:r>
            <a:r>
              <a:rPr lang="en-US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chemeClr val="bg1"/>
                </a:solidFill>
                <a:latin typeface="Arial"/>
                <a:cs typeface="Arial"/>
              </a:rPr>
              <a:t>Teknologi</a:t>
            </a:r>
            <a:r>
              <a:rPr lang="en-US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en-US" altLang="en-US" sz="1400" i="1" dirty="0">
                <a:solidFill>
                  <a:schemeClr val="bg1"/>
                </a:solidFill>
                <a:latin typeface="Arial"/>
                <a:cs typeface="Arial"/>
              </a:rPr>
              <a:t>Stem Cell </a:t>
            </a:r>
            <a:r>
              <a:rPr lang="en-US" altLang="en-US" sz="1400" dirty="0" err="1">
                <a:solidFill>
                  <a:schemeClr val="bg1"/>
                </a:solidFill>
                <a:latin typeface="Arial"/>
                <a:cs typeface="Arial"/>
              </a:rPr>
              <a:t>Tumbuhan</a:t>
            </a:r>
            <a:r>
              <a:rPr lang="en-US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chemeClr val="bg1"/>
                </a:solidFill>
                <a:latin typeface="Arial"/>
                <a:cs typeface="Arial"/>
              </a:rPr>
              <a:t>sebagai</a:t>
            </a:r>
            <a:r>
              <a:rPr lang="en-US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chemeClr val="bg1"/>
                </a:solidFill>
                <a:latin typeface="Arial"/>
                <a:cs typeface="Arial"/>
              </a:rPr>
              <a:t>Solusi</a:t>
            </a:r>
            <a:r>
              <a:rPr lang="en-US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en-US" altLang="en-US" sz="1400" i="1" dirty="0">
                <a:solidFill>
                  <a:schemeClr val="bg1"/>
                </a:solidFill>
                <a:latin typeface="Arial"/>
                <a:cs typeface="Arial"/>
              </a:rPr>
              <a:t>Anti-Aging</a:t>
            </a:r>
            <a:endParaRPr lang="en-US" altLang="en-US" sz="1000" i="1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1048604" name="Footer Text"/>
          <p:cNvSpPr txBox="1">
            <a:spLocks noChangeArrowheads="1"/>
          </p:cNvSpPr>
          <p:nvPr/>
        </p:nvSpPr>
        <p:spPr bwMode="auto">
          <a:xfrm>
            <a:off x="381000" y="3233737"/>
            <a:ext cx="8388350" cy="1508105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dirty="0" err="1">
                <a:latin typeface="Arial"/>
                <a:cs typeface="Arial"/>
              </a:rPr>
              <a:t>Pada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tahun</a:t>
            </a:r>
            <a:r>
              <a:rPr lang="en-US" altLang="en-US" sz="1400" dirty="0">
                <a:latin typeface="Arial"/>
                <a:cs typeface="Arial"/>
              </a:rPr>
              <a:t> 2003, </a:t>
            </a:r>
            <a:r>
              <a:rPr lang="en-US" altLang="en-US" sz="1400" dirty="0" err="1">
                <a:latin typeface="Arial"/>
                <a:cs typeface="Arial"/>
              </a:rPr>
              <a:t>para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ilmuwan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menemukan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sebuah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pohon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apel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unik</a:t>
            </a:r>
            <a:r>
              <a:rPr lang="en-US" altLang="en-US" sz="1400" dirty="0">
                <a:latin typeface="Arial"/>
                <a:cs typeface="Arial"/>
              </a:rPr>
              <a:t> di </a:t>
            </a:r>
            <a:r>
              <a:rPr lang="en-US" altLang="en-US" sz="1400" dirty="0" err="1">
                <a:latin typeface="Arial"/>
                <a:cs typeface="Arial"/>
              </a:rPr>
              <a:t>tengah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hutan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dengan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ketinggian</a:t>
            </a:r>
            <a:r>
              <a:rPr lang="en-US" altLang="en-US" sz="1400" dirty="0">
                <a:latin typeface="Arial"/>
                <a:cs typeface="Arial"/>
              </a:rPr>
              <a:t> 3.797 meter </a:t>
            </a:r>
            <a:r>
              <a:rPr lang="en-US" altLang="en-US" sz="1400" dirty="0" err="1">
                <a:latin typeface="Arial"/>
                <a:cs typeface="Arial"/>
              </a:rPr>
              <a:t>dari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permukaan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laut</a:t>
            </a:r>
            <a:r>
              <a:rPr lang="en-US" altLang="en-US" sz="1400" dirty="0">
                <a:latin typeface="Arial"/>
                <a:cs typeface="Arial"/>
              </a:rPr>
              <a:t> yang </a:t>
            </a:r>
            <a:r>
              <a:rPr lang="en-US" altLang="en-US" sz="1400" dirty="0" err="1">
                <a:latin typeface="Arial"/>
                <a:cs typeface="Arial"/>
              </a:rPr>
              <a:t>terletak</a:t>
            </a:r>
            <a:r>
              <a:rPr lang="en-US" altLang="en-US" sz="1400" dirty="0">
                <a:latin typeface="Arial"/>
                <a:cs typeface="Arial"/>
              </a:rPr>
              <a:t> di </a:t>
            </a:r>
            <a:r>
              <a:rPr lang="en-US" altLang="en-US" sz="1400" dirty="0" err="1">
                <a:latin typeface="Arial"/>
                <a:cs typeface="Arial"/>
              </a:rPr>
              <a:t>pegunungan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alpen</a:t>
            </a:r>
            <a:r>
              <a:rPr lang="en-US" altLang="en-US" sz="1400" dirty="0">
                <a:latin typeface="Arial"/>
                <a:cs typeface="Arial"/>
              </a:rPr>
              <a:t> Swiss </a:t>
            </a:r>
            <a:r>
              <a:rPr lang="en-US" altLang="en-US" sz="1400" dirty="0" err="1">
                <a:latin typeface="Arial"/>
                <a:cs typeface="Arial"/>
              </a:rPr>
              <a:t>bagian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utara</a:t>
            </a:r>
            <a:r>
              <a:rPr lang="en-US" altLang="en-US" sz="1400" dirty="0">
                <a:latin typeface="Arial"/>
                <a:cs typeface="Arial"/>
              </a:rPr>
              <a:t>. </a:t>
            </a:r>
            <a:r>
              <a:rPr lang="en-US" altLang="en-US" sz="1400" dirty="0" err="1">
                <a:latin typeface="Arial"/>
                <a:cs typeface="Arial"/>
              </a:rPr>
              <a:t>Pohon-pohon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apel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ini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memiliki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khasiat</a:t>
            </a:r>
            <a:r>
              <a:rPr lang="en-US" altLang="en-US" sz="1400" dirty="0">
                <a:latin typeface="Arial"/>
                <a:cs typeface="Arial"/>
              </a:rPr>
              <a:t> yang </a:t>
            </a:r>
            <a:r>
              <a:rPr lang="en-US" altLang="en-US" sz="1400" dirty="0" err="1">
                <a:latin typeface="Arial"/>
                <a:cs typeface="Arial"/>
              </a:rPr>
              <a:t>unik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dan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menakjubkan</a:t>
            </a:r>
            <a:r>
              <a:rPr lang="en-US" altLang="en-US" sz="1400" dirty="0">
                <a:latin typeface="Arial"/>
                <a:cs typeface="Arial"/>
              </a:rPr>
              <a:t>. </a:t>
            </a:r>
            <a:r>
              <a:rPr lang="en-US" altLang="en-US" sz="1400" dirty="0" err="1">
                <a:latin typeface="Arial"/>
                <a:cs typeface="Arial"/>
              </a:rPr>
              <a:t>Apel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ini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terkenal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dengan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kemampuannya</a:t>
            </a:r>
            <a:r>
              <a:rPr lang="en-US" altLang="en-US" sz="1400" dirty="0">
                <a:latin typeface="Arial"/>
                <a:cs typeface="Arial"/>
              </a:rPr>
              <a:t> yang </a:t>
            </a:r>
            <a:r>
              <a:rPr lang="en-US" altLang="en-US" sz="1400" dirty="0" err="1">
                <a:latin typeface="Arial"/>
                <a:cs typeface="Arial"/>
              </a:rPr>
              <a:t>luar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biasa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karena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dapat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bertahan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selama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satu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tahun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setelah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dipetik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dari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pohonnya</a:t>
            </a:r>
            <a:r>
              <a:rPr lang="en-US" altLang="en-US" sz="1400" dirty="0">
                <a:latin typeface="Arial"/>
                <a:cs typeface="Arial"/>
              </a:rPr>
              <a:t> di </a:t>
            </a:r>
            <a:r>
              <a:rPr lang="en-US" altLang="en-US" sz="1400" dirty="0" err="1">
                <a:latin typeface="Arial"/>
                <a:cs typeface="Arial"/>
              </a:rPr>
              <a:t>suhu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ruangan</a:t>
            </a:r>
            <a:r>
              <a:rPr lang="en-US" altLang="en-US" sz="1400" dirty="0">
                <a:latin typeface="Arial"/>
                <a:cs typeface="Arial"/>
              </a:rPr>
              <a:t>.</a:t>
            </a:r>
          </a:p>
          <a:p>
            <a:pPr algn="ctr" eaLnBrk="1" hangingPunct="1"/>
            <a:endParaRPr lang="en-US" altLang="en-US" sz="1400" dirty="0">
              <a:latin typeface="Arial"/>
              <a:cs typeface="Arial"/>
            </a:endParaRPr>
          </a:p>
          <a:p>
            <a:pPr algn="ctr" eaLnBrk="1" hangingPunct="1"/>
            <a:r>
              <a:rPr lang="en-US" altLang="en-US" sz="1400" dirty="0">
                <a:latin typeface="Arial"/>
                <a:cs typeface="Arial"/>
              </a:rPr>
              <a:t>Hal </a:t>
            </a:r>
            <a:r>
              <a:rPr lang="en-US" altLang="en-US" sz="1400" dirty="0" err="1">
                <a:latin typeface="Arial"/>
                <a:cs typeface="Arial"/>
              </a:rPr>
              <a:t>ini</a:t>
            </a:r>
            <a:r>
              <a:rPr lang="en-US" altLang="en-US" sz="1400" dirty="0">
                <a:latin typeface="Arial"/>
                <a:cs typeface="Arial"/>
              </a:rPr>
              <a:t> yang </a:t>
            </a:r>
            <a:r>
              <a:rPr lang="en-US" altLang="en-US" sz="1400" dirty="0" err="1">
                <a:latin typeface="Arial"/>
                <a:cs typeface="Arial"/>
              </a:rPr>
              <a:t>menarik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perhatian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para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peneliti</a:t>
            </a:r>
            <a:r>
              <a:rPr lang="en-US" altLang="en-US" sz="1400" dirty="0">
                <a:latin typeface="Arial"/>
                <a:cs typeface="Arial"/>
              </a:rPr>
              <a:t> </a:t>
            </a:r>
            <a:r>
              <a:rPr lang="en-US" altLang="en-US" sz="1400" b="1" dirty="0" err="1">
                <a:latin typeface="Arial"/>
                <a:cs typeface="Arial"/>
              </a:rPr>
              <a:t>Mibelle</a:t>
            </a:r>
            <a:r>
              <a:rPr lang="en-US" altLang="en-US" sz="1400" b="1" dirty="0">
                <a:latin typeface="Arial"/>
                <a:cs typeface="Arial"/>
              </a:rPr>
              <a:t> Biochemistry </a:t>
            </a:r>
            <a:r>
              <a:rPr lang="en-US" altLang="en-US" sz="1400" dirty="0" err="1">
                <a:latin typeface="Arial"/>
                <a:cs typeface="Arial"/>
              </a:rPr>
              <a:t>mengembangkan</a:t>
            </a:r>
            <a:r>
              <a:rPr lang="en-US" altLang="en-US" sz="1400" dirty="0">
                <a:latin typeface="Arial"/>
                <a:cs typeface="Arial"/>
              </a:rPr>
              <a:t> </a:t>
            </a:r>
            <a:r>
              <a:rPr lang="en-US" altLang="en-US" sz="1400" i="1" dirty="0" err="1">
                <a:latin typeface="Arial"/>
                <a:cs typeface="Arial"/>
              </a:rPr>
              <a:t>PhytoCellTec</a:t>
            </a:r>
            <a:r>
              <a:rPr lang="en-US" altLang="en-US" sz="1400" i="1" dirty="0">
                <a:latin typeface="Arial"/>
                <a:cs typeface="Arial"/>
              </a:rPr>
              <a:t>™ </a:t>
            </a:r>
            <a:r>
              <a:rPr lang="en-US" altLang="en-US" sz="1400" i="1" dirty="0" err="1">
                <a:latin typeface="Arial"/>
                <a:cs typeface="Arial"/>
              </a:rPr>
              <a:t>Malus</a:t>
            </a:r>
            <a:r>
              <a:rPr lang="en-US" altLang="en-US" sz="1400" i="1" dirty="0">
                <a:latin typeface="Arial"/>
                <a:cs typeface="Arial"/>
              </a:rPr>
              <a:t> </a:t>
            </a:r>
            <a:r>
              <a:rPr lang="en-US" altLang="en-US" sz="1400" i="1" dirty="0" err="1">
                <a:latin typeface="Arial"/>
                <a:cs typeface="Arial"/>
              </a:rPr>
              <a:t>domestica</a:t>
            </a:r>
            <a:r>
              <a:rPr lang="en-US" altLang="en-US" sz="1400" dirty="0">
                <a:latin typeface="Arial"/>
                <a:cs typeface="Arial"/>
              </a:rPr>
              <a:t> yang </a:t>
            </a:r>
            <a:r>
              <a:rPr lang="en-US" altLang="en-US" sz="1400" dirty="0" err="1">
                <a:latin typeface="Arial"/>
                <a:cs typeface="Arial"/>
              </a:rPr>
              <a:t>mempunyai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sifat</a:t>
            </a:r>
            <a:r>
              <a:rPr lang="en-US" altLang="en-US" sz="1400" dirty="0">
                <a:latin typeface="Arial"/>
                <a:cs typeface="Arial"/>
              </a:rPr>
              <a:t> </a:t>
            </a:r>
            <a:r>
              <a:rPr lang="en-US" altLang="en-US" sz="1400" dirty="0" err="1">
                <a:latin typeface="Arial"/>
                <a:cs typeface="Arial"/>
              </a:rPr>
              <a:t>regeneratif</a:t>
            </a:r>
            <a:r>
              <a:rPr lang="en-US" altLang="en-US" sz="1400" dirty="0">
                <a:latin typeface="Arial"/>
                <a:cs typeface="Arial"/>
              </a:rPr>
              <a:t>.</a:t>
            </a:r>
          </a:p>
        </p:txBody>
      </p:sp>
      <p:cxnSp>
        <p:nvCxnSpPr>
          <p:cNvPr id="3145728" name="Straight Line buttom"/>
          <p:cNvCxnSpPr>
            <a:cxnSpLocks/>
          </p:cNvCxnSpPr>
          <p:nvPr/>
        </p:nvCxnSpPr>
        <p:spPr>
          <a:xfrm>
            <a:off x="809625" y="3154362"/>
            <a:ext cx="7772400" cy="0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97163" name="Picture 32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143000" y="830262"/>
            <a:ext cx="777875" cy="842963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7164" name="Picture 4"/>
          <p:cNvPicPr>
            <a:picLocks noChangeAspect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4546600" y="2144712"/>
            <a:ext cx="38100" cy="38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7165" name="Picture 7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8277225" y="1858962"/>
            <a:ext cx="714375" cy="8588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97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048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9" dur="500"/>
                                        <p:tgtEl>
                                          <p:spTgt spid="3145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48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603" grpId="0"/>
      <p:bldP spid="104860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66" name="Picture Placeholder 3" descr="founder2.jpg"/>
          <p:cNvPicPr>
            <a:picLocks noGrp="1" noChangeAspect="1"/>
          </p:cNvPicPr>
          <p:nvPr>
            <p:ph type="pic" sz="quarter" idx="22"/>
          </p:nvPr>
        </p:nvPicPr>
        <p:blipFill>
          <a:blip r:embed="rId3" cstate="print"/>
          <a:srcRect t="18782" b="18782"/>
          <a:stretch>
            <a:fillRect/>
          </a:stretch>
        </p:blipFill>
        <p:spPr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effectLst>
            <a:reflection blurRad="12700" stA="38000" endPos="28000" dist="5000" dir="5400000" sy="-100000" algn="bl" rotWithShape="0"/>
          </a:effectLst>
        </p:spPr>
      </p:pic>
      <p:pic>
        <p:nvPicPr>
          <p:cNvPr id="2097167" name="Picture Placeholder 2" descr="founder1.jpg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4" cstate="print"/>
          <a:srcRect t="11427" r="4176" b="28769"/>
          <a:stretch>
            <a:fillRect/>
          </a:stretch>
        </p:blipFill>
        <p:spPr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effectLst>
            <a:reflection blurRad="12700" stA="38000" endPos="28000" dist="5000" dir="5400000" sy="-100000" algn="bl" rotWithShape="0"/>
          </a:effectLst>
        </p:spPr>
      </p:pic>
      <p:sp>
        <p:nvSpPr>
          <p:cNvPr id="1048617" name="Text Placeholder 19"/>
          <p:cNvSpPr>
            <a:spLocks noGrp="1"/>
          </p:cNvSpPr>
          <p:nvPr>
            <p:ph type="body" sz="half" idx="15"/>
          </p:nvPr>
        </p:nvSpPr>
        <p:spPr bwMode="auto">
          <a:xfrm>
            <a:off x="649288" y="3836988"/>
            <a:ext cx="3762375" cy="635000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nl-NL" altLang="en-US" i="1" dirty="0" err="1" smtClean="0">
                <a:latin typeface="Arial"/>
                <a:cs typeface="Arial"/>
              </a:rPr>
              <a:t>Founder</a:t>
            </a:r>
            <a:r>
              <a:rPr lang="nl-NL" altLang="en-US" i="1" dirty="0" smtClean="0">
                <a:latin typeface="Arial"/>
                <a:cs typeface="Arial"/>
              </a:rPr>
              <a:t> </a:t>
            </a:r>
            <a:r>
              <a:rPr lang="nl-NL" altLang="en-US" dirty="0" smtClean="0">
                <a:latin typeface="Arial"/>
                <a:cs typeface="Arial"/>
              </a:rPr>
              <a:t>Biogreen </a:t>
            </a:r>
            <a:r>
              <a:rPr lang="nl-NL" altLang="en-US" dirty="0" err="1" smtClean="0">
                <a:latin typeface="Arial"/>
                <a:cs typeface="Arial"/>
              </a:rPr>
              <a:t>Science</a:t>
            </a:r>
            <a:r>
              <a:rPr lang="nl-NL" altLang="en-US" dirty="0" smtClean="0">
                <a:latin typeface="Arial"/>
                <a:cs typeface="Arial"/>
              </a:rPr>
              <a:t> </a:t>
            </a:r>
            <a:r>
              <a:rPr lang="nl-NL" altLang="en-US" b="1" dirty="0" smtClean="0">
                <a:latin typeface="Arial"/>
                <a:cs typeface="Arial"/>
              </a:rPr>
              <a:t>Larry </a:t>
            </a:r>
            <a:r>
              <a:rPr lang="nl-NL" altLang="en-US" b="1" dirty="0" err="1" smtClean="0">
                <a:latin typeface="Arial"/>
                <a:cs typeface="Arial"/>
              </a:rPr>
              <a:t>Widjaja</a:t>
            </a:r>
            <a:r>
              <a:rPr lang="nl-NL" altLang="en-US" b="1" dirty="0" smtClean="0">
                <a:latin typeface="Arial"/>
                <a:cs typeface="Arial"/>
              </a:rPr>
              <a:t> </a:t>
            </a:r>
            <a:r>
              <a:rPr lang="nl-NL" altLang="en-US" dirty="0" smtClean="0">
                <a:latin typeface="Arial"/>
                <a:cs typeface="Arial"/>
              </a:rPr>
              <a:t>(</a:t>
            </a:r>
            <a:r>
              <a:rPr lang="nl-NL" altLang="en-US" dirty="0" err="1" smtClean="0">
                <a:latin typeface="Arial"/>
                <a:cs typeface="Arial"/>
              </a:rPr>
              <a:t>Kanan</a:t>
            </a:r>
            <a:r>
              <a:rPr lang="nl-NL" altLang="en-US" dirty="0" smtClean="0">
                <a:latin typeface="Arial"/>
                <a:cs typeface="Arial"/>
              </a:rPr>
              <a:t>) dan</a:t>
            </a:r>
          </a:p>
          <a:p>
            <a:pPr eaLnBrk="1" hangingPunct="1"/>
            <a:r>
              <a:rPr lang="nl-NL" altLang="en-US" dirty="0" err="1" smtClean="0">
                <a:latin typeface="Arial"/>
                <a:cs typeface="Arial"/>
              </a:rPr>
              <a:t>Penemu</a:t>
            </a:r>
            <a:r>
              <a:rPr lang="nl-NL" altLang="en-US" dirty="0" smtClean="0">
                <a:latin typeface="Arial"/>
                <a:cs typeface="Arial"/>
              </a:rPr>
              <a:t> </a:t>
            </a:r>
            <a:r>
              <a:rPr lang="nl-NL" altLang="en-US" i="1" dirty="0" err="1" smtClean="0">
                <a:latin typeface="Arial"/>
                <a:cs typeface="Arial"/>
              </a:rPr>
              <a:t>PhytoCellTec</a:t>
            </a:r>
            <a:r>
              <a:rPr lang="nl-NL" altLang="en-US" i="1" dirty="0" smtClean="0">
                <a:latin typeface="Arial"/>
                <a:cs typeface="Arial"/>
              </a:rPr>
              <a:t>™</a:t>
            </a:r>
            <a:r>
              <a:rPr lang="nl-NL" altLang="en-US" dirty="0" smtClean="0">
                <a:latin typeface="Arial"/>
                <a:cs typeface="Arial"/>
              </a:rPr>
              <a:t> </a:t>
            </a:r>
            <a:r>
              <a:rPr lang="nl-NL" altLang="en-US" b="1" dirty="0" smtClean="0">
                <a:latin typeface="Arial"/>
                <a:cs typeface="Arial"/>
              </a:rPr>
              <a:t>Dr. Fred </a:t>
            </a:r>
            <a:r>
              <a:rPr lang="nl-NL" altLang="en-US" b="1" dirty="0" err="1" smtClean="0">
                <a:latin typeface="Arial"/>
                <a:cs typeface="Arial"/>
              </a:rPr>
              <a:t>Zülli</a:t>
            </a:r>
            <a:r>
              <a:rPr lang="nl-NL" altLang="en-US" b="1" dirty="0" smtClean="0">
                <a:latin typeface="Arial"/>
                <a:cs typeface="Arial"/>
              </a:rPr>
              <a:t> </a:t>
            </a:r>
            <a:r>
              <a:rPr lang="nl-NL" altLang="en-US" dirty="0" smtClean="0">
                <a:latin typeface="Arial"/>
                <a:cs typeface="Arial"/>
              </a:rPr>
              <a:t>(</a:t>
            </a:r>
            <a:r>
              <a:rPr lang="nl-NL" altLang="en-US" dirty="0" err="1" smtClean="0">
                <a:latin typeface="Arial"/>
                <a:cs typeface="Arial"/>
              </a:rPr>
              <a:t>Kiri</a:t>
            </a:r>
            <a:r>
              <a:rPr lang="nl-NL" altLang="en-US" dirty="0" smtClean="0">
                <a:latin typeface="Arial"/>
                <a:cs typeface="Arial"/>
              </a:rPr>
              <a:t>)</a:t>
            </a:r>
            <a:endParaRPr lang="en-US" altLang="en-US" dirty="0" smtClean="0">
              <a:latin typeface="Arial"/>
              <a:cs typeface="Arial"/>
            </a:endParaRPr>
          </a:p>
        </p:txBody>
      </p:sp>
      <p:sp>
        <p:nvSpPr>
          <p:cNvPr id="1048618" name="Text Placeholder 21"/>
          <p:cNvSpPr>
            <a:spLocks noGrp="1"/>
          </p:cNvSpPr>
          <p:nvPr>
            <p:ph type="body" sz="half" idx="23"/>
          </p:nvPr>
        </p:nvSpPr>
        <p:spPr bwMode="auto">
          <a:xfrm>
            <a:off x="4719638" y="3836988"/>
            <a:ext cx="3762375" cy="635000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nl-NL" altLang="en-US" i="1" smtClean="0">
                <a:latin typeface="Arial"/>
                <a:cs typeface="Arial"/>
              </a:rPr>
              <a:t>Founder</a:t>
            </a:r>
            <a:r>
              <a:rPr lang="nl-NL" altLang="en-US" smtClean="0">
                <a:latin typeface="Arial"/>
                <a:cs typeface="Arial"/>
              </a:rPr>
              <a:t> Biogreen Science </a:t>
            </a:r>
            <a:r>
              <a:rPr lang="nl-NL" altLang="en-US" b="1" smtClean="0">
                <a:latin typeface="Arial"/>
                <a:cs typeface="Arial"/>
              </a:rPr>
              <a:t>Larry Widjaja </a:t>
            </a:r>
            <a:r>
              <a:rPr lang="nl-NL" altLang="en-US" smtClean="0">
                <a:latin typeface="Arial"/>
                <a:cs typeface="Arial"/>
              </a:rPr>
              <a:t>(Kiri) dan</a:t>
            </a:r>
          </a:p>
          <a:p>
            <a:pPr eaLnBrk="1" hangingPunct="1"/>
            <a:r>
              <a:rPr lang="nl-NL" altLang="en-US" smtClean="0">
                <a:latin typeface="Arial"/>
                <a:cs typeface="Arial"/>
              </a:rPr>
              <a:t>Penemu </a:t>
            </a:r>
            <a:r>
              <a:rPr lang="nl-NL" altLang="en-US" i="1" smtClean="0">
                <a:latin typeface="Arial"/>
                <a:cs typeface="Arial"/>
              </a:rPr>
              <a:t>PhytoCellTec™ </a:t>
            </a:r>
            <a:r>
              <a:rPr lang="nl-NL" altLang="en-US" b="1" smtClean="0">
                <a:latin typeface="Arial"/>
                <a:cs typeface="Arial"/>
              </a:rPr>
              <a:t>Dr. Fred Zülli </a:t>
            </a:r>
            <a:r>
              <a:rPr lang="nl-NL" altLang="en-US" smtClean="0">
                <a:latin typeface="Arial"/>
                <a:cs typeface="Arial"/>
              </a:rPr>
              <a:t>(Kanan)</a:t>
            </a:r>
            <a:endParaRPr lang="en-US" altLang="en-US" smtClean="0">
              <a:latin typeface="Arial"/>
              <a:cs typeface="Arial"/>
            </a:endParaRPr>
          </a:p>
        </p:txBody>
      </p:sp>
      <p:sp>
        <p:nvSpPr>
          <p:cNvPr id="1048619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nl-NL" altLang="en-US" i="1" dirty="0" err="1" smtClean="0">
                <a:solidFill>
                  <a:srgbClr val="262626"/>
                </a:solidFill>
                <a:latin typeface="Arial"/>
                <a:cs typeface="Arial"/>
              </a:rPr>
              <a:t>Founder</a:t>
            </a:r>
            <a:r>
              <a:rPr lang="nl-NL" altLang="en-US" dirty="0" smtClean="0">
                <a:solidFill>
                  <a:srgbClr val="262626"/>
                </a:solidFill>
                <a:latin typeface="Arial"/>
                <a:cs typeface="Arial"/>
              </a:rPr>
              <a:t> Biogreen </a:t>
            </a:r>
            <a:r>
              <a:rPr lang="nl-NL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Science</a:t>
            </a:r>
            <a:r>
              <a:rPr lang="nl-NL" altLang="en-US" dirty="0" smtClean="0">
                <a:solidFill>
                  <a:srgbClr val="262626"/>
                </a:solidFill>
                <a:latin typeface="Arial"/>
                <a:cs typeface="Arial"/>
              </a:rPr>
              <a:t> dan </a:t>
            </a:r>
            <a:r>
              <a:rPr lang="nl-NL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Penemu</a:t>
            </a:r>
            <a:r>
              <a:rPr lang="nl-NL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nl-NL" altLang="en-US" i="1" dirty="0" err="1" smtClean="0">
                <a:solidFill>
                  <a:srgbClr val="262626"/>
                </a:solidFill>
                <a:latin typeface="Arial"/>
                <a:cs typeface="Arial"/>
              </a:rPr>
              <a:t>PhytoCellTec</a:t>
            </a:r>
            <a:r>
              <a:rPr lang="nl-NL" altLang="en-US" i="1" dirty="0" smtClean="0">
                <a:solidFill>
                  <a:srgbClr val="262626"/>
                </a:solidFill>
                <a:latin typeface="Arial"/>
                <a:cs typeface="Arial"/>
              </a:rPr>
              <a:t>™</a:t>
            </a:r>
            <a:endParaRPr lang="en-US" altLang="en-US" i="1" dirty="0" smtClean="0">
              <a:solidFill>
                <a:srgbClr val="262626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E9E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23" name="Flowchart: Document 18"/>
          <p:cNvSpPr>
            <a:spLocks noChangeArrowheads="1"/>
          </p:cNvSpPr>
          <p:nvPr/>
        </p:nvSpPr>
        <p:spPr bwMode="auto">
          <a:xfrm flipH="1">
            <a:off x="381000" y="590550"/>
            <a:ext cx="2365375" cy="3475037"/>
          </a:xfrm>
          <a:prstGeom prst="flowChartDocument">
            <a:avLst/>
          </a:prstGeo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 w="9525">
            <a:solidFill>
              <a:srgbClr val="007D6B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1048624" name="TextBox 27"/>
          <p:cNvSpPr txBox="1">
            <a:spLocks noChangeArrowheads="1"/>
          </p:cNvSpPr>
          <p:nvPr/>
        </p:nvSpPr>
        <p:spPr bwMode="auto">
          <a:xfrm>
            <a:off x="592138" y="2084387"/>
            <a:ext cx="1993900" cy="430213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hr-HR" altLang="en-US" sz="1100" dirty="0">
                <a:solidFill>
                  <a:schemeClr val="bg1"/>
                </a:solidFill>
                <a:latin typeface="Arial"/>
                <a:cs typeface="Arial"/>
              </a:rPr>
              <a:t>SIUPL: 20 / 1 / IU / PMDN / 2016</a:t>
            </a:r>
            <a:endParaRPr lang="en-US" altLang="en-US" sz="8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grpSp>
        <p:nvGrpSpPr>
          <p:cNvPr id="104" name="Group 11"/>
          <p:cNvGrpSpPr/>
          <p:nvPr/>
        </p:nvGrpSpPr>
        <p:grpSpPr bwMode="auto">
          <a:xfrm>
            <a:off x="5181600" y="598487"/>
            <a:ext cx="3814763" cy="3695701"/>
            <a:chOff x="5181600" y="1009538"/>
            <a:chExt cx="3815197" cy="3696369"/>
          </a:xfrm>
        </p:grpSpPr>
        <p:pic>
          <p:nvPicPr>
            <p:cNvPr id="2097168" name="Picture 2" descr="sertifikat_iia.jpg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5181600" y="1009538"/>
              <a:ext cx="3815197" cy="323861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625" name="Footer Text"/>
            <p:cNvSpPr txBox="1"/>
            <p:nvPr/>
          </p:nvSpPr>
          <p:spPr>
            <a:xfrm>
              <a:off x="5486435" y="4248623"/>
              <a:ext cx="3048347" cy="457284"/>
            </a:xfrm>
            <a:prstGeom prst="rect">
              <a:avLst/>
            </a:prstGeom>
            <a:noFill/>
          </p:spPr>
          <p:txBody>
            <a:bodyPr lIns="0" tIns="0" rIns="0" bIns="0">
              <a:spAutoFit/>
            </a:bodyPr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050" b="1" dirty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Indonesian Improvement Award 2016</a:t>
              </a:r>
            </a:p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050" b="1" dirty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The Best Trusted Multilevel Marketing Company </a:t>
              </a:r>
            </a:p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050" b="1" dirty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Of The Year</a:t>
              </a:r>
            </a:p>
          </p:txBody>
        </p:sp>
      </p:grpSp>
      <p:pic>
        <p:nvPicPr>
          <p:cNvPr id="2097169" name="Picture 14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96900" y="1571625"/>
            <a:ext cx="1846263" cy="43656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5" name="Group 10"/>
          <p:cNvGrpSpPr/>
          <p:nvPr/>
        </p:nvGrpSpPr>
        <p:grpSpPr bwMode="auto">
          <a:xfrm>
            <a:off x="2811463" y="598487"/>
            <a:ext cx="2420937" cy="3573463"/>
            <a:chOff x="2811576" y="1009538"/>
            <a:chExt cx="2420971" cy="3573445"/>
          </a:xfrm>
        </p:grpSpPr>
        <p:sp>
          <p:nvSpPr>
            <p:cNvPr id="1048626" name="Footer Text"/>
            <p:cNvSpPr txBox="1"/>
            <p:nvPr/>
          </p:nvSpPr>
          <p:spPr>
            <a:xfrm>
              <a:off x="2870314" y="4259135"/>
              <a:ext cx="2362233" cy="323848"/>
            </a:xfrm>
            <a:prstGeom prst="rect">
              <a:avLst/>
            </a:prstGeom>
            <a:noFill/>
          </p:spPr>
          <p:txBody>
            <a:bodyPr lIns="0" tIns="0" rIns="0" bIns="0">
              <a:spAutoFit/>
            </a:bodyPr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050" b="1" dirty="0">
                  <a:latin typeface="Arial"/>
                  <a:ea typeface="+mn-ea"/>
                  <a:cs typeface="Arial"/>
                </a:rPr>
                <a:t>The Best Quality Product &amp; </a:t>
              </a:r>
            </a:p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050" b="1" dirty="0">
                  <a:latin typeface="Arial"/>
                  <a:ea typeface="+mn-ea"/>
                  <a:cs typeface="Arial"/>
                </a:rPr>
                <a:t>Service Excellent 2016</a:t>
              </a:r>
            </a:p>
          </p:txBody>
        </p:sp>
        <p:pic>
          <p:nvPicPr>
            <p:cNvPr id="2097170" name="Picture 3"/>
            <p:cNvPicPr>
              <a:picLocks noChangeAspect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4546600" y="2552700"/>
              <a:ext cx="38100" cy="38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97171" name="Picture 4"/>
            <p:cNvPicPr>
              <a:picLocks noChangeAspect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4546600" y="2552700"/>
              <a:ext cx="38100" cy="38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97172" name="Picture 8" descr="best_quality.jpg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2811576" y="1009538"/>
              <a:ext cx="2293824" cy="325028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8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8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48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4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900" decel="100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1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900" decel="100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623" grpId="0" animBg="1"/>
      <p:bldP spid="1048624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32" name="Rounded Rectangle 9"/>
          <p:cNvSpPr>
            <a:spLocks noChangeArrowheads="1"/>
          </p:cNvSpPr>
          <p:nvPr/>
        </p:nvSpPr>
        <p:spPr bwMode="auto">
          <a:xfrm>
            <a:off x="430213" y="1150938"/>
            <a:ext cx="2678112" cy="3446462"/>
          </a:xfrm>
          <a:prstGeom prst="roundRect">
            <a:avLst>
              <a:gd name="adj" fmla="val 2986"/>
            </a:avLst>
          </a:prstGeom>
          <a:gradFill rotWithShape="1">
            <a:gsLst>
              <a:gs pos="0">
                <a:srgbClr val="EEEEEE"/>
              </a:gs>
              <a:gs pos="64999">
                <a:srgbClr val="F2F2F2"/>
              </a:gs>
              <a:gs pos="100000">
                <a:srgbClr val="D9D9D9"/>
              </a:gs>
            </a:gsLst>
            <a:lin ang="5400000" scaled="1"/>
          </a:gradFill>
          <a:ln w="9525">
            <a:solidFill>
              <a:srgbClr val="F2F2F2"/>
            </a:solidFill>
            <a:round/>
            <a:headEnd/>
            <a:tailEnd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dk1"/>
              </a:solidFill>
              <a:latin typeface="+mn-lt"/>
              <a:ea typeface="+mn-ea"/>
            </a:endParaRPr>
          </a:p>
        </p:txBody>
      </p:sp>
      <p:grpSp>
        <p:nvGrpSpPr>
          <p:cNvPr id="108" name="Group 16"/>
          <p:cNvGrpSpPr/>
          <p:nvPr/>
        </p:nvGrpSpPr>
        <p:grpSpPr bwMode="auto">
          <a:xfrm>
            <a:off x="739775" y="971550"/>
            <a:ext cx="2057400" cy="446088"/>
            <a:chOff x="1240058" y="1117599"/>
            <a:chExt cx="2644252" cy="445714"/>
          </a:xfrm>
        </p:grpSpPr>
        <p:sp>
          <p:nvSpPr>
            <p:cNvPr id="1048633" name="Round Same Side Corner Rectangle 12"/>
            <p:cNvSpPr/>
            <p:nvPr/>
          </p:nvSpPr>
          <p:spPr bwMode="auto">
            <a:xfrm flipV="1">
              <a:off x="1419606" y="1117599"/>
              <a:ext cx="2285156" cy="445714"/>
            </a:xfrm>
            <a:custGeom>
              <a:avLst/>
              <a:gdLst>
                <a:gd name="T0" fmla="*/ 74287 w 2285156"/>
                <a:gd name="T1" fmla="*/ 0 h 445714"/>
                <a:gd name="T2" fmla="*/ 2210869 w 2285156"/>
                <a:gd name="T3" fmla="*/ 0 h 445714"/>
                <a:gd name="T4" fmla="*/ 2285156 w 2285156"/>
                <a:gd name="T5" fmla="*/ 74287 h 445714"/>
                <a:gd name="T6" fmla="*/ 2285156 w 2285156"/>
                <a:gd name="T7" fmla="*/ 445714 h 445714"/>
                <a:gd name="T8" fmla="*/ 2285156 w 2285156"/>
                <a:gd name="T9" fmla="*/ 445714 h 445714"/>
                <a:gd name="T10" fmla="*/ 0 w 2285156"/>
                <a:gd name="T11" fmla="*/ 445714 h 445714"/>
                <a:gd name="T12" fmla="*/ 0 w 2285156"/>
                <a:gd name="T13" fmla="*/ 445714 h 445714"/>
                <a:gd name="T14" fmla="*/ 0 w 2285156"/>
                <a:gd name="T15" fmla="*/ 74287 h 445714"/>
                <a:gd name="T16" fmla="*/ 74287 w 2285156"/>
                <a:gd name="T17" fmla="*/ 0 h 4457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85156" h="445714">
                  <a:moveTo>
                    <a:pt x="74287" y="0"/>
                  </a:moveTo>
                  <a:lnTo>
                    <a:pt x="2210869" y="0"/>
                  </a:lnTo>
                  <a:cubicBezTo>
                    <a:pt x="2251897" y="0"/>
                    <a:pt x="2285156" y="33259"/>
                    <a:pt x="2285156" y="74287"/>
                  </a:cubicBezTo>
                  <a:lnTo>
                    <a:pt x="2285156" y="445714"/>
                  </a:lnTo>
                  <a:lnTo>
                    <a:pt x="0" y="445714"/>
                  </a:lnTo>
                  <a:lnTo>
                    <a:pt x="0" y="74287"/>
                  </a:lnTo>
                  <a:cubicBezTo>
                    <a:pt x="0" y="33259"/>
                    <a:pt x="33259" y="0"/>
                    <a:pt x="74287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 cap="flat" cmpd="sng">
              <a:solidFill>
                <a:srgbClr val="007D6B"/>
              </a:solidFill>
              <a:prstDash val="solid"/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endParaRPr lang="en-US">
                <a:latin typeface="Arial"/>
                <a:cs typeface="Arial"/>
              </a:endParaRPr>
            </a:p>
          </p:txBody>
        </p:sp>
        <p:sp>
          <p:nvSpPr>
            <p:cNvPr id="1048634" name="Right Triangle 13"/>
            <p:cNvSpPr/>
            <p:nvPr/>
          </p:nvSpPr>
          <p:spPr>
            <a:xfrm flipH="1">
              <a:off x="1240058" y="1117599"/>
              <a:ext cx="179548" cy="179238"/>
            </a:xfrm>
            <a:prstGeom prst="rt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048635" name="Right Triangle 14"/>
            <p:cNvSpPr/>
            <p:nvPr/>
          </p:nvSpPr>
          <p:spPr>
            <a:xfrm>
              <a:off x="3704762" y="1117599"/>
              <a:ext cx="179548" cy="179238"/>
            </a:xfrm>
            <a:prstGeom prst="rt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048636" name="Text Placeholder 3"/>
            <p:cNvSpPr txBox="1"/>
            <p:nvPr/>
          </p:nvSpPr>
          <p:spPr bwMode="auto">
            <a:xfrm>
              <a:off x="1419183" y="1159256"/>
              <a:ext cx="2286000" cy="372410"/>
            </a:xfrm>
            <a:prstGeom prst="rect">
              <a:avLst/>
            </a:prstGeom>
            <a:noFill/>
            <a:ln>
              <a:noFill/>
            </a:ln>
          </p:spPr>
          <p:txBody>
            <a:bodyPr lIns="0" tIns="0" rIns="0" bIns="0" anchor="ctr">
              <a:spAutoFit/>
            </a:bodyPr>
            <a:lstStyle>
              <a:lvl1pPr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9pPr>
            </a:lstStyle>
            <a:p>
              <a:pPr algn="ctr" defTabSz="914400" eaLnBrk="1" hangingPunct="1">
                <a:spcBef>
                  <a:spcPct val="20000"/>
                </a:spcBef>
              </a:pPr>
              <a:r>
                <a:rPr lang="ro-RO" altLang="en-US" sz="1100" b="1" dirty="0">
                  <a:solidFill>
                    <a:schemeClr val="bg1"/>
                  </a:solidFill>
                  <a:latin typeface="Arial"/>
                  <a:cs typeface="Arial"/>
                </a:rPr>
                <a:t>Surat Eksklusif </a:t>
              </a:r>
            </a:p>
            <a:p>
              <a:pPr algn="ctr" defTabSz="914400" eaLnBrk="1" hangingPunct="1">
                <a:spcBef>
                  <a:spcPct val="20000"/>
                </a:spcBef>
              </a:pPr>
              <a:r>
                <a:rPr lang="ro-RO" altLang="en-US" sz="1100" b="1" i="1" dirty="0">
                  <a:solidFill>
                    <a:schemeClr val="bg1"/>
                  </a:solidFill>
                  <a:latin typeface="Arial"/>
                  <a:cs typeface="Arial"/>
                </a:rPr>
                <a:t>PhytoCellTec</a:t>
              </a:r>
              <a:r>
                <a:rPr lang="hu-HU" altLang="en-US" sz="1100" b="1" dirty="0">
                  <a:solidFill>
                    <a:schemeClr val="bg1"/>
                  </a:solidFill>
                  <a:latin typeface="Arial"/>
                  <a:cs typeface="Arial"/>
                </a:rPr>
                <a:t>™ </a:t>
              </a:r>
              <a:r>
                <a:rPr lang="ro-RO" altLang="en-US" sz="1100" b="1" i="1" dirty="0">
                  <a:solidFill>
                    <a:schemeClr val="bg1"/>
                  </a:solidFill>
                  <a:latin typeface="Arial"/>
                  <a:cs typeface="Arial"/>
                </a:rPr>
                <a:t>Md</a:t>
              </a:r>
              <a:endParaRPr lang="en-US" altLang="en-US" sz="1100" b="1" i="1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sp>
        <p:nvSpPr>
          <p:cNvPr id="1048637" name="Rounded Rectangle 19"/>
          <p:cNvSpPr>
            <a:spLocks noChangeArrowheads="1"/>
          </p:cNvSpPr>
          <p:nvPr/>
        </p:nvSpPr>
        <p:spPr bwMode="auto">
          <a:xfrm>
            <a:off x="3230563" y="1150938"/>
            <a:ext cx="2678112" cy="3446462"/>
          </a:xfrm>
          <a:prstGeom prst="roundRect">
            <a:avLst>
              <a:gd name="adj" fmla="val 2986"/>
            </a:avLst>
          </a:prstGeom>
          <a:gradFill rotWithShape="1">
            <a:gsLst>
              <a:gs pos="0">
                <a:srgbClr val="EEEEEE"/>
              </a:gs>
              <a:gs pos="64999">
                <a:srgbClr val="F2F2F2"/>
              </a:gs>
              <a:gs pos="100000">
                <a:srgbClr val="D9D9D9"/>
              </a:gs>
            </a:gsLst>
            <a:lin ang="5400000" scaled="1"/>
          </a:gradFill>
          <a:ln w="9525">
            <a:solidFill>
              <a:srgbClr val="F2F2F2"/>
            </a:solidFill>
            <a:round/>
            <a:headEnd/>
            <a:tailEnd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dk1"/>
              </a:solidFill>
              <a:latin typeface="+mn-lt"/>
              <a:ea typeface="+mn-ea"/>
            </a:endParaRPr>
          </a:p>
        </p:txBody>
      </p:sp>
      <p:sp>
        <p:nvSpPr>
          <p:cNvPr id="1048638" name="Round Same Side Corner Rectangle 27"/>
          <p:cNvSpPr/>
          <p:nvPr/>
        </p:nvSpPr>
        <p:spPr bwMode="auto">
          <a:xfrm flipV="1">
            <a:off x="3679825" y="971550"/>
            <a:ext cx="1778000" cy="446088"/>
          </a:xfrm>
          <a:custGeom>
            <a:avLst/>
            <a:gdLst>
              <a:gd name="T0" fmla="*/ 74349 w 1778000"/>
              <a:gd name="T1" fmla="*/ 0 h 446088"/>
              <a:gd name="T2" fmla="*/ 1703651 w 1778000"/>
              <a:gd name="T3" fmla="*/ 0 h 446088"/>
              <a:gd name="T4" fmla="*/ 1778000 w 1778000"/>
              <a:gd name="T5" fmla="*/ 74349 h 446088"/>
              <a:gd name="T6" fmla="*/ 1778000 w 1778000"/>
              <a:gd name="T7" fmla="*/ 446088 h 446088"/>
              <a:gd name="T8" fmla="*/ 1778000 w 1778000"/>
              <a:gd name="T9" fmla="*/ 446088 h 446088"/>
              <a:gd name="T10" fmla="*/ 0 w 1778000"/>
              <a:gd name="T11" fmla="*/ 446088 h 446088"/>
              <a:gd name="T12" fmla="*/ 0 w 1778000"/>
              <a:gd name="T13" fmla="*/ 446088 h 446088"/>
              <a:gd name="T14" fmla="*/ 0 w 1778000"/>
              <a:gd name="T15" fmla="*/ 74349 h 446088"/>
              <a:gd name="T16" fmla="*/ 74349 w 1778000"/>
              <a:gd name="T17" fmla="*/ 0 h 44608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778000" h="446088">
                <a:moveTo>
                  <a:pt x="74349" y="0"/>
                </a:moveTo>
                <a:lnTo>
                  <a:pt x="1703651" y="0"/>
                </a:lnTo>
                <a:cubicBezTo>
                  <a:pt x="1744713" y="0"/>
                  <a:pt x="1778000" y="33287"/>
                  <a:pt x="1778000" y="74349"/>
                </a:cubicBezTo>
                <a:lnTo>
                  <a:pt x="1778000" y="446088"/>
                </a:lnTo>
                <a:lnTo>
                  <a:pt x="0" y="446088"/>
                </a:lnTo>
                <a:lnTo>
                  <a:pt x="0" y="74349"/>
                </a:lnTo>
                <a:cubicBezTo>
                  <a:pt x="0" y="33287"/>
                  <a:pt x="33287" y="0"/>
                  <a:pt x="74349" y="0"/>
                </a:cubicBezTo>
                <a:close/>
              </a:path>
            </a:pathLst>
          </a:custGeom>
          <a:gradFill rotWithShape="1">
            <a:gsLst>
              <a:gs pos="0">
                <a:srgbClr val="1CAF45"/>
              </a:gs>
              <a:gs pos="20000">
                <a:srgbClr val="1FAB46"/>
              </a:gs>
              <a:gs pos="100000">
                <a:srgbClr val="158233"/>
              </a:gs>
            </a:gsLst>
            <a:lin ang="5400000"/>
          </a:gradFill>
          <a:ln w="9525" cap="flat" cmpd="sng">
            <a:solidFill>
              <a:srgbClr val="2D9F4D"/>
            </a:solidFill>
            <a:prstDash val="solid"/>
            <a:round/>
            <a:headEnd/>
            <a:tailEnd/>
          </a:ln>
          <a:effectLst>
            <a:outerShdw blurRad="40000" dist="23000" dir="5400000" rotWithShape="0">
              <a:srgbClr val="000000">
                <a:alpha val="34999"/>
              </a:srgbClr>
            </a:outerShdw>
          </a:effectLst>
        </p:spPr>
        <p:txBody>
          <a:bodyPr anchor="ctr"/>
          <a:lstStyle/>
          <a:p>
            <a:endParaRPr lang="en-US"/>
          </a:p>
        </p:txBody>
      </p:sp>
      <p:sp>
        <p:nvSpPr>
          <p:cNvPr id="1048639" name="Right Triangle 28"/>
          <p:cNvSpPr/>
          <p:nvPr/>
        </p:nvSpPr>
        <p:spPr>
          <a:xfrm flipH="1">
            <a:off x="3540125" y="971550"/>
            <a:ext cx="139700" cy="179388"/>
          </a:xfrm>
          <a:prstGeom prst="rtTriangle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640" name="Right Triangle 29"/>
          <p:cNvSpPr/>
          <p:nvPr/>
        </p:nvSpPr>
        <p:spPr>
          <a:xfrm>
            <a:off x="5457825" y="971550"/>
            <a:ext cx="139700" cy="179388"/>
          </a:xfrm>
          <a:prstGeom prst="rtTriangle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641" name="Text Placeholder 3"/>
          <p:cNvSpPr txBox="1"/>
          <p:nvPr/>
        </p:nvSpPr>
        <p:spPr bwMode="auto">
          <a:xfrm>
            <a:off x="3863975" y="997648"/>
            <a:ext cx="1346201" cy="363729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>
              <a:spcBef>
                <a:spcPct val="20000"/>
              </a:spcBef>
            </a:pPr>
            <a:r>
              <a:rPr lang="fi-FI" altLang="en-US" sz="1100" b="1" dirty="0">
                <a:solidFill>
                  <a:schemeClr val="bg1"/>
                </a:solidFill>
                <a:latin typeface="Arial"/>
                <a:cs typeface="Arial"/>
              </a:rPr>
              <a:t>Surat </a:t>
            </a:r>
            <a:r>
              <a:rPr lang="fi-FI" altLang="en-US" sz="1100" b="1" dirty="0" err="1">
                <a:solidFill>
                  <a:schemeClr val="bg1"/>
                </a:solidFill>
                <a:latin typeface="Arial"/>
                <a:cs typeface="Arial"/>
              </a:rPr>
              <a:t>Kuasa</a:t>
            </a:r>
            <a:r>
              <a:rPr lang="fi-FI" altLang="en-US" sz="1100" b="1" dirty="0">
                <a:solidFill>
                  <a:schemeClr val="bg1"/>
                </a:solidFill>
                <a:latin typeface="Arial"/>
                <a:cs typeface="Arial"/>
              </a:rPr>
              <a:t> dari </a:t>
            </a:r>
          </a:p>
          <a:p>
            <a:pPr algn="ctr" defTabSz="914400" eaLnBrk="1" hangingPunct="1">
              <a:spcBef>
                <a:spcPct val="20000"/>
              </a:spcBef>
            </a:pPr>
            <a:r>
              <a:rPr lang="fi-FI" altLang="en-US" sz="1100" b="1" dirty="0" err="1">
                <a:solidFill>
                  <a:schemeClr val="bg1"/>
                </a:solidFill>
                <a:latin typeface="Arial"/>
                <a:cs typeface="Arial"/>
              </a:rPr>
              <a:t>Mibelle</a:t>
            </a:r>
            <a:r>
              <a:rPr lang="fi-FI" altLang="en-US" sz="1100" b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fi-FI" altLang="en-US" sz="1100" b="1" dirty="0" err="1">
                <a:solidFill>
                  <a:schemeClr val="bg1"/>
                </a:solidFill>
                <a:latin typeface="Arial"/>
                <a:cs typeface="Arial"/>
              </a:rPr>
              <a:t>Biochemistry</a:t>
            </a:r>
            <a:endParaRPr lang="fi-FI" altLang="en-US" sz="1100" b="1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1048642" name="Rounded Rectangle 31"/>
          <p:cNvSpPr>
            <a:spLocks noChangeArrowheads="1"/>
          </p:cNvSpPr>
          <p:nvPr/>
        </p:nvSpPr>
        <p:spPr bwMode="auto">
          <a:xfrm>
            <a:off x="6019800" y="1150938"/>
            <a:ext cx="2678113" cy="3446462"/>
          </a:xfrm>
          <a:prstGeom prst="roundRect">
            <a:avLst>
              <a:gd name="adj" fmla="val 2986"/>
            </a:avLst>
          </a:prstGeom>
          <a:gradFill rotWithShape="1">
            <a:gsLst>
              <a:gs pos="0">
                <a:srgbClr val="EEEEEE"/>
              </a:gs>
              <a:gs pos="64999">
                <a:srgbClr val="F2F2F2"/>
              </a:gs>
              <a:gs pos="100000">
                <a:srgbClr val="D9D9D9"/>
              </a:gs>
            </a:gsLst>
            <a:lin ang="5400000" scaled="1"/>
          </a:gradFill>
          <a:ln w="9525">
            <a:solidFill>
              <a:srgbClr val="F2F2F2"/>
            </a:solidFill>
            <a:round/>
            <a:headEnd/>
            <a:tailEnd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dk1"/>
              </a:solidFill>
              <a:latin typeface="+mn-lt"/>
              <a:ea typeface="+mn-ea"/>
            </a:endParaRPr>
          </a:p>
        </p:txBody>
      </p:sp>
      <p:sp>
        <p:nvSpPr>
          <p:cNvPr id="1048643" name="Round Same Side Corner Rectangle 34"/>
          <p:cNvSpPr/>
          <p:nvPr/>
        </p:nvSpPr>
        <p:spPr bwMode="auto">
          <a:xfrm flipV="1">
            <a:off x="6469063" y="971550"/>
            <a:ext cx="1778000" cy="446088"/>
          </a:xfrm>
          <a:custGeom>
            <a:avLst/>
            <a:gdLst>
              <a:gd name="T0" fmla="*/ 74349 w 1778000"/>
              <a:gd name="T1" fmla="*/ 0 h 446088"/>
              <a:gd name="T2" fmla="*/ 1703651 w 1778000"/>
              <a:gd name="T3" fmla="*/ 0 h 446088"/>
              <a:gd name="T4" fmla="*/ 1778000 w 1778000"/>
              <a:gd name="T5" fmla="*/ 74349 h 446088"/>
              <a:gd name="T6" fmla="*/ 1778000 w 1778000"/>
              <a:gd name="T7" fmla="*/ 446088 h 446088"/>
              <a:gd name="T8" fmla="*/ 1778000 w 1778000"/>
              <a:gd name="T9" fmla="*/ 446088 h 446088"/>
              <a:gd name="T10" fmla="*/ 0 w 1778000"/>
              <a:gd name="T11" fmla="*/ 446088 h 446088"/>
              <a:gd name="T12" fmla="*/ 0 w 1778000"/>
              <a:gd name="T13" fmla="*/ 446088 h 446088"/>
              <a:gd name="T14" fmla="*/ 0 w 1778000"/>
              <a:gd name="T15" fmla="*/ 74349 h 446088"/>
              <a:gd name="T16" fmla="*/ 74349 w 1778000"/>
              <a:gd name="T17" fmla="*/ 0 h 44608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778000" h="446088">
                <a:moveTo>
                  <a:pt x="74349" y="0"/>
                </a:moveTo>
                <a:lnTo>
                  <a:pt x="1703651" y="0"/>
                </a:lnTo>
                <a:cubicBezTo>
                  <a:pt x="1744713" y="0"/>
                  <a:pt x="1778000" y="33287"/>
                  <a:pt x="1778000" y="74349"/>
                </a:cubicBezTo>
                <a:lnTo>
                  <a:pt x="1778000" y="446088"/>
                </a:lnTo>
                <a:lnTo>
                  <a:pt x="0" y="446088"/>
                </a:lnTo>
                <a:lnTo>
                  <a:pt x="0" y="74349"/>
                </a:lnTo>
                <a:cubicBezTo>
                  <a:pt x="0" y="33287"/>
                  <a:pt x="33287" y="0"/>
                  <a:pt x="74349" y="0"/>
                </a:cubicBezTo>
                <a:close/>
              </a:path>
            </a:pathLst>
          </a:custGeom>
          <a:gradFill rotWithShape="1">
            <a:gsLst>
              <a:gs pos="0">
                <a:srgbClr val="7BBC28"/>
              </a:gs>
              <a:gs pos="20000">
                <a:srgbClr val="7AB92A"/>
              </a:gs>
              <a:gs pos="100000">
                <a:srgbClr val="5C8D1E"/>
              </a:gs>
            </a:gsLst>
            <a:lin ang="5400000"/>
          </a:gradFill>
          <a:ln w="9525" cap="flat" cmpd="sng">
            <a:solidFill>
              <a:srgbClr val="79AD39"/>
            </a:solidFill>
            <a:prstDash val="solid"/>
            <a:round/>
            <a:headEnd/>
            <a:tailEnd/>
          </a:ln>
          <a:effectLst>
            <a:outerShdw blurRad="40000" dist="23000" dir="5400000" rotWithShape="0">
              <a:srgbClr val="000000">
                <a:alpha val="34999"/>
              </a:srgbClr>
            </a:outerShdw>
          </a:effectLst>
        </p:spPr>
        <p:txBody>
          <a:bodyPr anchor="ctr"/>
          <a:lstStyle/>
          <a:p>
            <a:endParaRPr lang="en-US"/>
          </a:p>
        </p:txBody>
      </p:sp>
      <p:sp>
        <p:nvSpPr>
          <p:cNvPr id="1048644" name="Right Triangle 35"/>
          <p:cNvSpPr/>
          <p:nvPr/>
        </p:nvSpPr>
        <p:spPr>
          <a:xfrm flipH="1">
            <a:off x="6329363" y="971550"/>
            <a:ext cx="139700" cy="179388"/>
          </a:xfrm>
          <a:prstGeom prst="rtTriangl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645" name="Right Triangle 36"/>
          <p:cNvSpPr/>
          <p:nvPr/>
        </p:nvSpPr>
        <p:spPr>
          <a:xfrm>
            <a:off x="8247063" y="971550"/>
            <a:ext cx="139700" cy="179388"/>
          </a:xfrm>
          <a:prstGeom prst="rtTriangl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646" name="Text Placeholder 3"/>
          <p:cNvSpPr txBox="1"/>
          <p:nvPr/>
        </p:nvSpPr>
        <p:spPr bwMode="auto">
          <a:xfrm>
            <a:off x="6538913" y="1010349"/>
            <a:ext cx="1460500" cy="33832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>
              <a:spcBef>
                <a:spcPct val="20000"/>
              </a:spcBef>
            </a:pPr>
            <a:r>
              <a:rPr lang="de-DE" altLang="en-US" sz="1000" b="1" dirty="0">
                <a:solidFill>
                  <a:schemeClr val="bg1"/>
                </a:solidFill>
                <a:latin typeface="Arial"/>
                <a:cs typeface="Arial"/>
              </a:rPr>
              <a:t>Surat </a:t>
            </a:r>
            <a:r>
              <a:rPr lang="de-DE" altLang="en-US" sz="1000" b="1" dirty="0" err="1">
                <a:solidFill>
                  <a:schemeClr val="bg1"/>
                </a:solidFill>
                <a:latin typeface="Arial"/>
                <a:cs typeface="Arial"/>
              </a:rPr>
              <a:t>Izin</a:t>
            </a:r>
            <a:r>
              <a:rPr lang="de-DE" altLang="en-US" sz="1000" b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de-DE" altLang="en-US" sz="1000" b="1" dirty="0" err="1">
                <a:solidFill>
                  <a:schemeClr val="bg1"/>
                </a:solidFill>
                <a:latin typeface="Arial"/>
                <a:cs typeface="Arial"/>
              </a:rPr>
              <a:t>Usaha</a:t>
            </a:r>
            <a:r>
              <a:rPr lang="de-DE" altLang="en-US" sz="1000" b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de-DE" altLang="en-US" sz="1000" b="1" dirty="0" err="1">
                <a:solidFill>
                  <a:schemeClr val="bg1"/>
                </a:solidFill>
                <a:latin typeface="Arial"/>
                <a:cs typeface="Arial"/>
              </a:rPr>
              <a:t>Penjualan</a:t>
            </a:r>
            <a:r>
              <a:rPr lang="de-DE" altLang="en-US" sz="1000" b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</a:p>
          <a:p>
            <a:pPr algn="ctr" defTabSz="914400" eaLnBrk="1" hangingPunct="1">
              <a:spcBef>
                <a:spcPct val="20000"/>
              </a:spcBef>
            </a:pPr>
            <a:r>
              <a:rPr lang="de-DE" altLang="en-US" sz="1100" b="1" dirty="0" err="1">
                <a:solidFill>
                  <a:schemeClr val="bg1"/>
                </a:solidFill>
                <a:latin typeface="Arial"/>
                <a:cs typeface="Arial"/>
              </a:rPr>
              <a:t>Langsung</a:t>
            </a:r>
            <a:r>
              <a:rPr lang="de-DE" altLang="en-US" sz="1100" b="1" dirty="0">
                <a:solidFill>
                  <a:schemeClr val="bg1"/>
                </a:solidFill>
                <a:latin typeface="Arial"/>
                <a:cs typeface="Arial"/>
              </a:rPr>
              <a:t> (SIUPL)</a:t>
            </a:r>
            <a:endParaRPr lang="en-US" altLang="en-US" sz="1100" b="1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pic>
        <p:nvPicPr>
          <p:cNvPr id="2097173" name="Picture Placeholder 5" descr="exclusive.jpg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print"/>
          <a:srcRect t="1013" b="11702"/>
          <a:stretch>
            <a:fillRect/>
          </a:stretch>
        </p:blipFill>
        <p:spPr>
          <a:xfrm>
            <a:off x="534988" y="1577975"/>
            <a:ext cx="2466975" cy="2894013"/>
          </a:xfrm>
        </p:spPr>
      </p:pic>
      <p:sp>
        <p:nvSpPr>
          <p:cNvPr id="1048647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262626"/>
                </a:solidFill>
                <a:latin typeface="Arial"/>
                <a:cs typeface="Arial"/>
              </a:rPr>
              <a:t>S E R T I F I K A T</a:t>
            </a:r>
          </a:p>
        </p:txBody>
      </p:sp>
      <p:pic>
        <p:nvPicPr>
          <p:cNvPr id="2097174" name="Picture Placeholder 8" descr="siupl.jpg"/>
          <p:cNvPicPr>
            <a:picLocks noGrp="1" noChangeAspect="1"/>
          </p:cNvPicPr>
          <p:nvPr>
            <p:ph type="pic" sz="quarter" idx="11"/>
          </p:nvPr>
        </p:nvPicPr>
        <p:blipFill rotWithShape="1">
          <a:blip r:embed="rId4" cstate="print"/>
          <a:srcRect t="540" b="8813"/>
          <a:stretch>
            <a:fillRect/>
          </a:stretch>
        </p:blipFill>
        <p:spPr>
          <a:xfrm>
            <a:off x="6124575" y="1577975"/>
            <a:ext cx="2466975" cy="2894013"/>
          </a:xfrm>
        </p:spPr>
      </p:pic>
      <p:pic>
        <p:nvPicPr>
          <p:cNvPr id="2097175" name="Picture Placeholder 7" descr="authorization_letter.png"/>
          <p:cNvPicPr>
            <a:picLocks noGrp="1" noChangeAspect="1"/>
          </p:cNvPicPr>
          <p:nvPr>
            <p:ph type="pic" sz="quarter" idx="12"/>
          </p:nvPr>
        </p:nvPicPr>
        <p:blipFill rotWithShape="1">
          <a:blip r:embed="rId5" cstate="print"/>
          <a:srcRect b="17032"/>
          <a:stretch>
            <a:fillRect/>
          </a:stretch>
        </p:blipFill>
        <p:spPr>
          <a:xfrm>
            <a:off x="3335338" y="1577975"/>
            <a:ext cx="2466975" cy="2894013"/>
          </a:xfrm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51" name="Rounded Rectangle 9"/>
          <p:cNvSpPr>
            <a:spLocks noChangeArrowheads="1"/>
          </p:cNvSpPr>
          <p:nvPr/>
        </p:nvSpPr>
        <p:spPr bwMode="auto">
          <a:xfrm>
            <a:off x="430213" y="1150938"/>
            <a:ext cx="2678112" cy="3446462"/>
          </a:xfrm>
          <a:prstGeom prst="roundRect">
            <a:avLst>
              <a:gd name="adj" fmla="val 2986"/>
            </a:avLst>
          </a:prstGeom>
          <a:gradFill rotWithShape="1">
            <a:gsLst>
              <a:gs pos="0">
                <a:srgbClr val="EEEEEE"/>
              </a:gs>
              <a:gs pos="64999">
                <a:srgbClr val="F2F2F2"/>
              </a:gs>
              <a:gs pos="100000">
                <a:srgbClr val="D9D9D9"/>
              </a:gs>
            </a:gsLst>
            <a:lin ang="5400000" scaled="1"/>
          </a:gradFill>
          <a:ln w="9525">
            <a:solidFill>
              <a:srgbClr val="F2F2F2"/>
            </a:solidFill>
            <a:round/>
            <a:headEnd/>
            <a:tailEnd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dk1"/>
              </a:solidFill>
              <a:latin typeface="+mn-lt"/>
              <a:ea typeface="+mn-ea"/>
            </a:endParaRPr>
          </a:p>
        </p:txBody>
      </p:sp>
      <p:grpSp>
        <p:nvGrpSpPr>
          <p:cNvPr id="112" name="Group 16"/>
          <p:cNvGrpSpPr/>
          <p:nvPr/>
        </p:nvGrpSpPr>
        <p:grpSpPr bwMode="auto">
          <a:xfrm>
            <a:off x="739775" y="971550"/>
            <a:ext cx="2057400" cy="446088"/>
            <a:chOff x="1240058" y="1117599"/>
            <a:chExt cx="2644252" cy="445714"/>
          </a:xfrm>
        </p:grpSpPr>
        <p:sp>
          <p:nvSpPr>
            <p:cNvPr id="1048652" name="Round Same Side Corner Rectangle 12"/>
            <p:cNvSpPr/>
            <p:nvPr/>
          </p:nvSpPr>
          <p:spPr bwMode="auto">
            <a:xfrm flipV="1">
              <a:off x="1419606" y="1117599"/>
              <a:ext cx="2285156" cy="445714"/>
            </a:xfrm>
            <a:custGeom>
              <a:avLst/>
              <a:gdLst>
                <a:gd name="T0" fmla="*/ 74287 w 2285156"/>
                <a:gd name="T1" fmla="*/ 0 h 445714"/>
                <a:gd name="T2" fmla="*/ 2210869 w 2285156"/>
                <a:gd name="T3" fmla="*/ 0 h 445714"/>
                <a:gd name="T4" fmla="*/ 2285156 w 2285156"/>
                <a:gd name="T5" fmla="*/ 74287 h 445714"/>
                <a:gd name="T6" fmla="*/ 2285156 w 2285156"/>
                <a:gd name="T7" fmla="*/ 445714 h 445714"/>
                <a:gd name="T8" fmla="*/ 2285156 w 2285156"/>
                <a:gd name="T9" fmla="*/ 445714 h 445714"/>
                <a:gd name="T10" fmla="*/ 0 w 2285156"/>
                <a:gd name="T11" fmla="*/ 445714 h 445714"/>
                <a:gd name="T12" fmla="*/ 0 w 2285156"/>
                <a:gd name="T13" fmla="*/ 445714 h 445714"/>
                <a:gd name="T14" fmla="*/ 0 w 2285156"/>
                <a:gd name="T15" fmla="*/ 74287 h 445714"/>
                <a:gd name="T16" fmla="*/ 74287 w 2285156"/>
                <a:gd name="T17" fmla="*/ 0 h 4457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85156" h="445714">
                  <a:moveTo>
                    <a:pt x="74287" y="0"/>
                  </a:moveTo>
                  <a:lnTo>
                    <a:pt x="2210869" y="0"/>
                  </a:lnTo>
                  <a:cubicBezTo>
                    <a:pt x="2251897" y="0"/>
                    <a:pt x="2285156" y="33259"/>
                    <a:pt x="2285156" y="74287"/>
                  </a:cubicBezTo>
                  <a:lnTo>
                    <a:pt x="2285156" y="445714"/>
                  </a:lnTo>
                  <a:lnTo>
                    <a:pt x="0" y="445714"/>
                  </a:lnTo>
                  <a:lnTo>
                    <a:pt x="0" y="74287"/>
                  </a:lnTo>
                  <a:cubicBezTo>
                    <a:pt x="0" y="33259"/>
                    <a:pt x="33259" y="0"/>
                    <a:pt x="74287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 cap="flat" cmpd="sng">
              <a:solidFill>
                <a:srgbClr val="007D6B"/>
              </a:solidFill>
              <a:prstDash val="solid"/>
              <a:round/>
              <a:headEnd/>
              <a:tailEnd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48653" name="Right Triangle 13"/>
            <p:cNvSpPr/>
            <p:nvPr/>
          </p:nvSpPr>
          <p:spPr>
            <a:xfrm flipH="1">
              <a:off x="1240058" y="1117599"/>
              <a:ext cx="179548" cy="179238"/>
            </a:xfrm>
            <a:prstGeom prst="rt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8654" name="Right Triangle 14"/>
            <p:cNvSpPr/>
            <p:nvPr/>
          </p:nvSpPr>
          <p:spPr>
            <a:xfrm>
              <a:off x="3704762" y="1117599"/>
              <a:ext cx="179548" cy="179238"/>
            </a:xfrm>
            <a:prstGeom prst="rt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8655" name="Text Placeholder 3"/>
            <p:cNvSpPr txBox="1"/>
            <p:nvPr/>
          </p:nvSpPr>
          <p:spPr bwMode="auto">
            <a:xfrm>
              <a:off x="1463196" y="1176601"/>
              <a:ext cx="1991352" cy="296932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anchor="ctr">
              <a:spAutoFit/>
            </a:bodyPr>
            <a:lstStyle>
              <a:lvl1pPr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9pPr>
            </a:lstStyle>
            <a:p>
              <a:pPr algn="ctr" defTabSz="914400" eaLnBrk="1" hangingPunct="1">
                <a:spcBef>
                  <a:spcPct val="20000"/>
                </a:spcBef>
              </a:pPr>
              <a:r>
                <a:rPr lang="hu-HU" altLang="en-US" sz="900" b="1" dirty="0">
                  <a:solidFill>
                    <a:schemeClr val="bg1"/>
                  </a:solidFill>
                  <a:latin typeface="Arial"/>
                  <a:cs typeface="Arial"/>
                </a:rPr>
                <a:t>Sertifikat untuk </a:t>
              </a:r>
              <a:r>
                <a:rPr lang="hu-HU" altLang="en-US" sz="900" b="1" i="1" dirty="0">
                  <a:solidFill>
                    <a:schemeClr val="bg1"/>
                  </a:solidFill>
                  <a:latin typeface="Arial"/>
                  <a:cs typeface="Arial"/>
                </a:rPr>
                <a:t>PhytoCellTec</a:t>
              </a:r>
              <a:r>
                <a:rPr lang="hu-HU" altLang="en-US" sz="900" b="1" dirty="0">
                  <a:solidFill>
                    <a:schemeClr val="bg1"/>
                  </a:solidFill>
                  <a:latin typeface="Arial"/>
                  <a:cs typeface="Arial"/>
                </a:rPr>
                <a:t>™ </a:t>
              </a:r>
            </a:p>
            <a:p>
              <a:pPr algn="ctr" defTabSz="914400" eaLnBrk="1" hangingPunct="1">
                <a:spcBef>
                  <a:spcPct val="20000"/>
                </a:spcBef>
              </a:pPr>
              <a:r>
                <a:rPr lang="hu-HU" altLang="en-US" sz="1000" b="1" i="1" dirty="0">
                  <a:solidFill>
                    <a:schemeClr val="bg1"/>
                  </a:solidFill>
                  <a:latin typeface="Arial"/>
                  <a:cs typeface="Arial"/>
                </a:rPr>
                <a:t>Malus domestica</a:t>
              </a:r>
              <a:endParaRPr lang="fi-FI" altLang="en-US" sz="1000" b="1" i="1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sp>
        <p:nvSpPr>
          <p:cNvPr id="1048656" name="Rounded Rectangle 19"/>
          <p:cNvSpPr>
            <a:spLocks noChangeArrowheads="1"/>
          </p:cNvSpPr>
          <p:nvPr/>
        </p:nvSpPr>
        <p:spPr bwMode="auto">
          <a:xfrm>
            <a:off x="3230563" y="1150938"/>
            <a:ext cx="2678112" cy="3446462"/>
          </a:xfrm>
          <a:prstGeom prst="roundRect">
            <a:avLst>
              <a:gd name="adj" fmla="val 2986"/>
            </a:avLst>
          </a:prstGeom>
          <a:gradFill rotWithShape="1">
            <a:gsLst>
              <a:gs pos="0">
                <a:srgbClr val="EEEEEE"/>
              </a:gs>
              <a:gs pos="64999">
                <a:srgbClr val="F2F2F2"/>
              </a:gs>
              <a:gs pos="100000">
                <a:srgbClr val="D9D9D9"/>
              </a:gs>
            </a:gsLst>
            <a:lin ang="5400000" scaled="1"/>
          </a:gradFill>
          <a:ln w="9525">
            <a:solidFill>
              <a:srgbClr val="F2F2F2"/>
            </a:solidFill>
            <a:round/>
            <a:headEnd/>
            <a:tailEnd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dk1"/>
              </a:solidFill>
              <a:latin typeface="+mn-lt"/>
              <a:ea typeface="+mn-ea"/>
            </a:endParaRPr>
          </a:p>
        </p:txBody>
      </p:sp>
      <p:sp>
        <p:nvSpPr>
          <p:cNvPr id="1048657" name="Round Same Side Corner Rectangle 27"/>
          <p:cNvSpPr/>
          <p:nvPr/>
        </p:nvSpPr>
        <p:spPr bwMode="auto">
          <a:xfrm flipV="1">
            <a:off x="3679825" y="971550"/>
            <a:ext cx="1778000" cy="446088"/>
          </a:xfrm>
          <a:custGeom>
            <a:avLst/>
            <a:gdLst>
              <a:gd name="T0" fmla="*/ 74349 w 1778000"/>
              <a:gd name="T1" fmla="*/ 0 h 446088"/>
              <a:gd name="T2" fmla="*/ 1703651 w 1778000"/>
              <a:gd name="T3" fmla="*/ 0 h 446088"/>
              <a:gd name="T4" fmla="*/ 1778000 w 1778000"/>
              <a:gd name="T5" fmla="*/ 74349 h 446088"/>
              <a:gd name="T6" fmla="*/ 1778000 w 1778000"/>
              <a:gd name="T7" fmla="*/ 446088 h 446088"/>
              <a:gd name="T8" fmla="*/ 1778000 w 1778000"/>
              <a:gd name="T9" fmla="*/ 446088 h 446088"/>
              <a:gd name="T10" fmla="*/ 0 w 1778000"/>
              <a:gd name="T11" fmla="*/ 446088 h 446088"/>
              <a:gd name="T12" fmla="*/ 0 w 1778000"/>
              <a:gd name="T13" fmla="*/ 446088 h 446088"/>
              <a:gd name="T14" fmla="*/ 0 w 1778000"/>
              <a:gd name="T15" fmla="*/ 74349 h 446088"/>
              <a:gd name="T16" fmla="*/ 74349 w 1778000"/>
              <a:gd name="T17" fmla="*/ 0 h 44608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778000" h="446088">
                <a:moveTo>
                  <a:pt x="74349" y="0"/>
                </a:moveTo>
                <a:lnTo>
                  <a:pt x="1703651" y="0"/>
                </a:lnTo>
                <a:cubicBezTo>
                  <a:pt x="1744713" y="0"/>
                  <a:pt x="1778000" y="33287"/>
                  <a:pt x="1778000" y="74349"/>
                </a:cubicBezTo>
                <a:lnTo>
                  <a:pt x="1778000" y="446088"/>
                </a:lnTo>
                <a:lnTo>
                  <a:pt x="0" y="446088"/>
                </a:lnTo>
                <a:lnTo>
                  <a:pt x="0" y="74349"/>
                </a:lnTo>
                <a:cubicBezTo>
                  <a:pt x="0" y="33287"/>
                  <a:pt x="33287" y="0"/>
                  <a:pt x="74349" y="0"/>
                </a:cubicBezTo>
                <a:close/>
              </a:path>
            </a:pathLst>
          </a:custGeom>
          <a:gradFill rotWithShape="1">
            <a:gsLst>
              <a:gs pos="0">
                <a:srgbClr val="1CAF45"/>
              </a:gs>
              <a:gs pos="20000">
                <a:srgbClr val="1FAB46"/>
              </a:gs>
              <a:gs pos="100000">
                <a:srgbClr val="158233"/>
              </a:gs>
            </a:gsLst>
            <a:lin ang="5400000"/>
          </a:gradFill>
          <a:ln w="9525" cap="flat" cmpd="sng">
            <a:solidFill>
              <a:srgbClr val="2D9F4D"/>
            </a:solidFill>
            <a:prstDash val="solid"/>
            <a:round/>
            <a:headEnd/>
            <a:tailEnd/>
          </a:ln>
          <a:effectLst>
            <a:outerShdw blurRad="40000" dist="23000" dir="5400000" rotWithShape="0">
              <a:srgbClr val="000000">
                <a:alpha val="34999"/>
              </a:srgbClr>
            </a:outerShdw>
          </a:effectLst>
        </p:spPr>
        <p:txBody>
          <a:bodyPr anchor="ctr"/>
          <a:lstStyle/>
          <a:p>
            <a:endParaRPr lang="en-US"/>
          </a:p>
        </p:txBody>
      </p:sp>
      <p:sp>
        <p:nvSpPr>
          <p:cNvPr id="1048658" name="Right Triangle 28"/>
          <p:cNvSpPr/>
          <p:nvPr/>
        </p:nvSpPr>
        <p:spPr>
          <a:xfrm flipH="1">
            <a:off x="3540125" y="971550"/>
            <a:ext cx="139700" cy="179388"/>
          </a:xfrm>
          <a:prstGeom prst="rtTriangle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659" name="Right Triangle 29"/>
          <p:cNvSpPr/>
          <p:nvPr/>
        </p:nvSpPr>
        <p:spPr>
          <a:xfrm>
            <a:off x="5457825" y="971550"/>
            <a:ext cx="139700" cy="179388"/>
          </a:xfrm>
          <a:prstGeom prst="rtTriangle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660" name="Text Placeholder 3"/>
          <p:cNvSpPr txBox="1"/>
          <p:nvPr/>
        </p:nvSpPr>
        <p:spPr bwMode="auto">
          <a:xfrm>
            <a:off x="3714750" y="1030922"/>
            <a:ext cx="1549401" cy="297182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>
              <a:spcBef>
                <a:spcPct val="20000"/>
              </a:spcBef>
            </a:pPr>
            <a:r>
              <a:rPr lang="de-DE" altLang="en-US" sz="900" b="1" dirty="0" err="1">
                <a:solidFill>
                  <a:schemeClr val="bg1"/>
                </a:solidFill>
                <a:latin typeface="Arial"/>
                <a:cs typeface="Arial"/>
              </a:rPr>
              <a:t>Sertifikat</a:t>
            </a:r>
            <a:r>
              <a:rPr lang="de-DE" altLang="en-US" sz="900" b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de-DE" altLang="en-US" sz="900" b="1" dirty="0" err="1">
                <a:solidFill>
                  <a:schemeClr val="bg1"/>
                </a:solidFill>
                <a:latin typeface="Arial"/>
                <a:cs typeface="Arial"/>
              </a:rPr>
              <a:t>untuk</a:t>
            </a:r>
            <a:r>
              <a:rPr lang="de-DE" altLang="en-US" sz="900" b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de-DE" altLang="en-US" sz="900" b="1" i="1" dirty="0" err="1">
                <a:solidFill>
                  <a:schemeClr val="bg1"/>
                </a:solidFill>
                <a:latin typeface="Arial"/>
                <a:cs typeface="Arial"/>
              </a:rPr>
              <a:t>PhytoCellTec</a:t>
            </a:r>
            <a:r>
              <a:rPr lang="de-DE" altLang="en-US" sz="900" b="1" dirty="0">
                <a:solidFill>
                  <a:schemeClr val="bg1"/>
                </a:solidFill>
                <a:latin typeface="Arial"/>
                <a:cs typeface="Arial"/>
              </a:rPr>
              <a:t>™ </a:t>
            </a:r>
          </a:p>
          <a:p>
            <a:pPr algn="ctr" defTabSz="914400" eaLnBrk="1" hangingPunct="1">
              <a:spcBef>
                <a:spcPct val="20000"/>
              </a:spcBef>
            </a:pPr>
            <a:r>
              <a:rPr lang="de-DE" altLang="en-US" sz="1000" b="1" dirty="0" err="1">
                <a:solidFill>
                  <a:schemeClr val="bg1"/>
                </a:solidFill>
                <a:latin typeface="Arial"/>
                <a:cs typeface="Arial"/>
              </a:rPr>
              <a:t>Argan</a:t>
            </a:r>
            <a:endParaRPr lang="en-US" altLang="en-US" sz="1000" b="1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1048661" name="Rounded Rectangle 31"/>
          <p:cNvSpPr>
            <a:spLocks noChangeArrowheads="1"/>
          </p:cNvSpPr>
          <p:nvPr/>
        </p:nvSpPr>
        <p:spPr bwMode="auto">
          <a:xfrm>
            <a:off x="6019800" y="1150938"/>
            <a:ext cx="2678113" cy="3446462"/>
          </a:xfrm>
          <a:prstGeom prst="roundRect">
            <a:avLst>
              <a:gd name="adj" fmla="val 2986"/>
            </a:avLst>
          </a:prstGeom>
          <a:gradFill rotWithShape="1">
            <a:gsLst>
              <a:gs pos="0">
                <a:srgbClr val="EEEEEE"/>
              </a:gs>
              <a:gs pos="64999">
                <a:srgbClr val="F2F2F2"/>
              </a:gs>
              <a:gs pos="100000">
                <a:srgbClr val="D9D9D9"/>
              </a:gs>
            </a:gsLst>
            <a:lin ang="5400000" scaled="1"/>
          </a:gradFill>
          <a:ln w="9525">
            <a:solidFill>
              <a:srgbClr val="F2F2F2"/>
            </a:solidFill>
            <a:round/>
            <a:headEnd/>
            <a:tailEnd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dk1"/>
              </a:solidFill>
              <a:latin typeface="+mn-lt"/>
              <a:ea typeface="+mn-ea"/>
            </a:endParaRPr>
          </a:p>
        </p:txBody>
      </p:sp>
      <p:sp>
        <p:nvSpPr>
          <p:cNvPr id="1048662" name="Round Same Side Corner Rectangle 34"/>
          <p:cNvSpPr/>
          <p:nvPr/>
        </p:nvSpPr>
        <p:spPr bwMode="auto">
          <a:xfrm flipV="1">
            <a:off x="6469063" y="971550"/>
            <a:ext cx="1778000" cy="446088"/>
          </a:xfrm>
          <a:custGeom>
            <a:avLst/>
            <a:gdLst>
              <a:gd name="T0" fmla="*/ 74349 w 1778000"/>
              <a:gd name="T1" fmla="*/ 0 h 446088"/>
              <a:gd name="T2" fmla="*/ 1703651 w 1778000"/>
              <a:gd name="T3" fmla="*/ 0 h 446088"/>
              <a:gd name="T4" fmla="*/ 1778000 w 1778000"/>
              <a:gd name="T5" fmla="*/ 74349 h 446088"/>
              <a:gd name="T6" fmla="*/ 1778000 w 1778000"/>
              <a:gd name="T7" fmla="*/ 446088 h 446088"/>
              <a:gd name="T8" fmla="*/ 1778000 w 1778000"/>
              <a:gd name="T9" fmla="*/ 446088 h 446088"/>
              <a:gd name="T10" fmla="*/ 0 w 1778000"/>
              <a:gd name="T11" fmla="*/ 446088 h 446088"/>
              <a:gd name="T12" fmla="*/ 0 w 1778000"/>
              <a:gd name="T13" fmla="*/ 446088 h 446088"/>
              <a:gd name="T14" fmla="*/ 0 w 1778000"/>
              <a:gd name="T15" fmla="*/ 74349 h 446088"/>
              <a:gd name="T16" fmla="*/ 74349 w 1778000"/>
              <a:gd name="T17" fmla="*/ 0 h 44608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778000" h="446088">
                <a:moveTo>
                  <a:pt x="74349" y="0"/>
                </a:moveTo>
                <a:lnTo>
                  <a:pt x="1703651" y="0"/>
                </a:lnTo>
                <a:cubicBezTo>
                  <a:pt x="1744713" y="0"/>
                  <a:pt x="1778000" y="33287"/>
                  <a:pt x="1778000" y="74349"/>
                </a:cubicBezTo>
                <a:lnTo>
                  <a:pt x="1778000" y="446088"/>
                </a:lnTo>
                <a:lnTo>
                  <a:pt x="0" y="446088"/>
                </a:lnTo>
                <a:lnTo>
                  <a:pt x="0" y="74349"/>
                </a:lnTo>
                <a:cubicBezTo>
                  <a:pt x="0" y="33287"/>
                  <a:pt x="33287" y="0"/>
                  <a:pt x="74349" y="0"/>
                </a:cubicBezTo>
                <a:close/>
              </a:path>
            </a:pathLst>
          </a:custGeom>
          <a:gradFill rotWithShape="1">
            <a:gsLst>
              <a:gs pos="0">
                <a:srgbClr val="7BBC28"/>
              </a:gs>
              <a:gs pos="20000">
                <a:srgbClr val="7AB92A"/>
              </a:gs>
              <a:gs pos="100000">
                <a:srgbClr val="5C8D1E"/>
              </a:gs>
            </a:gsLst>
            <a:lin ang="5400000"/>
          </a:gradFill>
          <a:ln w="9525" cap="flat" cmpd="sng">
            <a:solidFill>
              <a:srgbClr val="79AD39"/>
            </a:solidFill>
            <a:prstDash val="solid"/>
            <a:round/>
            <a:headEnd/>
            <a:tailEnd/>
          </a:ln>
          <a:effectLst>
            <a:outerShdw blurRad="40000" dist="23000" dir="5400000" rotWithShape="0">
              <a:srgbClr val="000000">
                <a:alpha val="34999"/>
              </a:srgbClr>
            </a:outerShdw>
          </a:effectLst>
        </p:spPr>
        <p:txBody>
          <a:bodyPr anchor="ctr"/>
          <a:lstStyle/>
          <a:p>
            <a:endParaRPr lang="en-US"/>
          </a:p>
        </p:txBody>
      </p:sp>
      <p:sp>
        <p:nvSpPr>
          <p:cNvPr id="1048663" name="Right Triangle 35"/>
          <p:cNvSpPr/>
          <p:nvPr/>
        </p:nvSpPr>
        <p:spPr>
          <a:xfrm flipH="1">
            <a:off x="6329363" y="971550"/>
            <a:ext cx="139700" cy="179388"/>
          </a:xfrm>
          <a:prstGeom prst="rtTriangl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664" name="Right Triangle 36"/>
          <p:cNvSpPr/>
          <p:nvPr/>
        </p:nvSpPr>
        <p:spPr>
          <a:xfrm>
            <a:off x="8247063" y="971550"/>
            <a:ext cx="139700" cy="179388"/>
          </a:xfrm>
          <a:prstGeom prst="rtTriangl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/>
          </a:p>
        </p:txBody>
      </p:sp>
      <p:sp>
        <p:nvSpPr>
          <p:cNvPr id="1048665" name="Text Placeholder 3"/>
          <p:cNvSpPr txBox="1"/>
          <p:nvPr/>
        </p:nvSpPr>
        <p:spPr bwMode="auto">
          <a:xfrm>
            <a:off x="6732588" y="1030922"/>
            <a:ext cx="1130300" cy="297182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ctr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defTabSz="914400" eaLnBrk="1" hangingPunct="1">
              <a:spcBef>
                <a:spcPct val="20000"/>
              </a:spcBef>
            </a:pPr>
            <a:r>
              <a:rPr lang="pl-PL" altLang="en-US" sz="900" b="1" dirty="0" err="1">
                <a:solidFill>
                  <a:schemeClr val="bg1"/>
                </a:solidFill>
                <a:latin typeface="Arial"/>
                <a:cs typeface="Arial"/>
              </a:rPr>
              <a:t>Sertifikat</a:t>
            </a:r>
            <a:r>
              <a:rPr lang="pl-PL" altLang="en-US" sz="900" b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pl-PL" altLang="en-US" sz="900" b="1" dirty="0" err="1">
                <a:solidFill>
                  <a:schemeClr val="bg1"/>
                </a:solidFill>
                <a:latin typeface="Arial"/>
                <a:cs typeface="Arial"/>
              </a:rPr>
              <a:t>untuk</a:t>
            </a:r>
            <a:r>
              <a:rPr lang="pl-PL" altLang="en-US" sz="900" b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</a:p>
          <a:p>
            <a:pPr algn="ctr" defTabSz="914400" eaLnBrk="1" hangingPunct="1">
              <a:spcBef>
                <a:spcPct val="20000"/>
              </a:spcBef>
            </a:pPr>
            <a:r>
              <a:rPr lang="pl-PL" altLang="en-US" sz="1000" b="1" i="1" dirty="0" err="1">
                <a:solidFill>
                  <a:schemeClr val="bg1"/>
                </a:solidFill>
                <a:latin typeface="Arial"/>
                <a:cs typeface="Arial"/>
              </a:rPr>
              <a:t>Snow</a:t>
            </a:r>
            <a:r>
              <a:rPr lang="pl-PL" altLang="en-US" sz="1000" b="1" i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pl-PL" altLang="en-US" sz="1000" b="1" i="1" dirty="0" err="1">
                <a:solidFill>
                  <a:schemeClr val="bg1"/>
                </a:solidFill>
                <a:latin typeface="Arial"/>
                <a:cs typeface="Arial"/>
              </a:rPr>
              <a:t>Algae</a:t>
            </a:r>
            <a:r>
              <a:rPr lang="pl-PL" altLang="en-US" sz="1000" b="1" i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pl-PL" altLang="en-US" sz="1000" b="1" i="1" dirty="0" err="1">
                <a:solidFill>
                  <a:schemeClr val="bg1"/>
                </a:solidFill>
                <a:latin typeface="Arial"/>
                <a:cs typeface="Arial"/>
              </a:rPr>
              <a:t>Powder</a:t>
            </a:r>
            <a:endParaRPr lang="en-US" altLang="en-US" sz="1000" b="1" i="1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pic>
        <p:nvPicPr>
          <p:cNvPr id="2097176" name="Picture Placeholder 5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/>
          <a:stretch>
            <a:fillRect/>
          </a:stretch>
        </p:blipFill>
        <p:spPr>
          <a:xfrm>
            <a:off x="745695" y="1577975"/>
            <a:ext cx="2045560" cy="2894013"/>
          </a:xfrm>
        </p:spPr>
      </p:pic>
      <p:sp>
        <p:nvSpPr>
          <p:cNvPr id="1048666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262626"/>
                </a:solidFill>
              </a:rPr>
              <a:t>S E R T I F I K A T</a:t>
            </a:r>
          </a:p>
        </p:txBody>
      </p:sp>
      <p:pic>
        <p:nvPicPr>
          <p:cNvPr id="2097177" name="Picture Placeholder 8"/>
          <p:cNvPicPr>
            <a:picLocks noGrp="1" noChangeAspect="1"/>
          </p:cNvPicPr>
          <p:nvPr>
            <p:ph type="pic" sz="quarter" idx="11"/>
          </p:nvPr>
        </p:nvPicPr>
        <p:blipFill>
          <a:blip r:embed="rId4" cstate="print"/>
          <a:stretch>
            <a:fillRect/>
          </a:stretch>
        </p:blipFill>
        <p:spPr>
          <a:xfrm>
            <a:off x="6335282" y="1577975"/>
            <a:ext cx="2045560" cy="2894013"/>
          </a:xfrm>
        </p:spPr>
      </p:pic>
      <p:pic>
        <p:nvPicPr>
          <p:cNvPr id="2097178" name="Picture Placeholder 7"/>
          <p:cNvPicPr>
            <a:picLocks noGrp="1" noChangeAspect="1"/>
          </p:cNvPicPr>
          <p:nvPr>
            <p:ph type="pic" sz="quarter" idx="12"/>
          </p:nvPr>
        </p:nvPicPr>
        <p:blipFill>
          <a:blip r:embed="rId5" cstate="print"/>
          <a:stretch>
            <a:fillRect/>
          </a:stretch>
        </p:blipFill>
        <p:spPr>
          <a:xfrm>
            <a:off x="3546045" y="1577975"/>
            <a:ext cx="2045560" cy="2894013"/>
          </a:xfrm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74" name="Rounded Rectangle 9"/>
          <p:cNvSpPr>
            <a:spLocks noChangeArrowheads="1"/>
          </p:cNvSpPr>
          <p:nvPr/>
        </p:nvSpPr>
        <p:spPr bwMode="auto">
          <a:xfrm>
            <a:off x="549275" y="1149350"/>
            <a:ext cx="3946525" cy="3448050"/>
          </a:xfrm>
          <a:prstGeom prst="roundRect">
            <a:avLst>
              <a:gd name="adj" fmla="val 2986"/>
            </a:avLst>
          </a:prstGeom>
          <a:gradFill rotWithShape="1">
            <a:gsLst>
              <a:gs pos="0">
                <a:srgbClr val="EEEEEE"/>
              </a:gs>
              <a:gs pos="64999">
                <a:srgbClr val="F2F2F2"/>
              </a:gs>
              <a:gs pos="100000">
                <a:srgbClr val="D9D9D9"/>
              </a:gs>
            </a:gsLst>
            <a:lin ang="5400000" scaled="1"/>
          </a:gradFill>
          <a:ln w="9525">
            <a:solidFill>
              <a:srgbClr val="F2F2F2"/>
            </a:solidFill>
            <a:round/>
            <a:headEnd/>
            <a:tailEnd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dk1"/>
              </a:solidFill>
              <a:latin typeface="+mn-lt"/>
              <a:ea typeface="+mn-ea"/>
            </a:endParaRPr>
          </a:p>
        </p:txBody>
      </p:sp>
      <p:grpSp>
        <p:nvGrpSpPr>
          <p:cNvPr id="117" name="Group 16"/>
          <p:cNvGrpSpPr/>
          <p:nvPr/>
        </p:nvGrpSpPr>
        <p:grpSpPr bwMode="auto">
          <a:xfrm>
            <a:off x="1200150" y="971550"/>
            <a:ext cx="2644775" cy="446088"/>
            <a:chOff x="1240058" y="1117599"/>
            <a:chExt cx="2644252" cy="445714"/>
          </a:xfrm>
        </p:grpSpPr>
        <p:sp>
          <p:nvSpPr>
            <p:cNvPr id="1048675" name="Round Same Side Corner Rectangle 12"/>
            <p:cNvSpPr/>
            <p:nvPr/>
          </p:nvSpPr>
          <p:spPr>
            <a:xfrm flipV="1">
              <a:off x="1419411" y="1117599"/>
              <a:ext cx="2285548" cy="445714"/>
            </a:xfrm>
            <a:prstGeom prst="round2SameRect">
              <a:avLst/>
            </a:prstGeom>
            <a:solidFill>
              <a:schemeClr val="accent1"/>
            </a:solidFill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8676" name="Right Triangle 13"/>
            <p:cNvSpPr/>
            <p:nvPr/>
          </p:nvSpPr>
          <p:spPr>
            <a:xfrm flipH="1">
              <a:off x="1240058" y="1117599"/>
              <a:ext cx="179353" cy="179238"/>
            </a:xfrm>
            <a:prstGeom prst="rt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8677" name="Right Triangle 14"/>
            <p:cNvSpPr/>
            <p:nvPr/>
          </p:nvSpPr>
          <p:spPr>
            <a:xfrm>
              <a:off x="3704958" y="1117599"/>
              <a:ext cx="179352" cy="179238"/>
            </a:xfrm>
            <a:prstGeom prst="rt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8678" name="Text Placeholder 3"/>
            <p:cNvSpPr txBox="1"/>
            <p:nvPr/>
          </p:nvSpPr>
          <p:spPr>
            <a:xfrm>
              <a:off x="1893979" y="1162012"/>
              <a:ext cx="1452276" cy="356889"/>
            </a:xfrm>
            <a:prstGeom prst="rect">
              <a:avLst/>
            </a:prstGeom>
          </p:spPr>
          <p:txBody>
            <a:bodyPr wrap="none" lIns="0" tIns="0" rIns="0" bIns="0" anchor="ctr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914400" fontAlgn="auto">
                <a:spcBef>
                  <a:spcPct val="20000"/>
                </a:spcBef>
                <a:spcAft>
                  <a:spcPts val="0"/>
                </a:spcAft>
              </a:pPr>
              <a:r>
                <a:rPr lang="en-US" sz="1050" b="1" dirty="0" err="1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Sertifikat</a:t>
              </a:r>
              <a:r>
                <a:rPr lang="en-US" sz="1050" b="1" dirty="0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 </a:t>
              </a:r>
              <a:r>
                <a:rPr lang="en-US" sz="1050" b="1" dirty="0" err="1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Keaslian</a:t>
              </a:r>
              <a:r>
                <a:rPr lang="en-US" sz="1050" b="1" dirty="0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 </a:t>
              </a:r>
              <a:r>
                <a:rPr lang="en-US" sz="1050" b="1" dirty="0" err="1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dari</a:t>
              </a:r>
              <a:r>
                <a:rPr lang="en-US" sz="1050" b="1" dirty="0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 </a:t>
              </a:r>
              <a:endParaRPr lang="en-US" sz="1050" b="1" dirty="0" smtClean="0">
                <a:solidFill>
                  <a:schemeClr val="bg1"/>
                </a:solidFill>
                <a:latin typeface="Arial"/>
                <a:ea typeface="+mn-ea"/>
                <a:cs typeface="Arial"/>
              </a:endParaRPr>
            </a:p>
            <a:p>
              <a:pPr defTabSz="914400" fontAlgn="auto">
                <a:spcBef>
                  <a:spcPct val="20000"/>
                </a:spcBef>
                <a:spcAft>
                  <a:spcPts val="0"/>
                </a:spcAft>
              </a:pPr>
              <a:r>
                <a:rPr lang="en-US" sz="1050" b="1" dirty="0" err="1" smtClean="0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Induchem</a:t>
              </a:r>
              <a:r>
                <a:rPr lang="en-US" sz="1050" b="1" dirty="0" smtClean="0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 </a:t>
              </a:r>
              <a:r>
                <a:rPr lang="en-US" sz="1050" b="1" dirty="0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Companies</a:t>
              </a:r>
              <a:endParaRPr lang="en-US" sz="1050" b="1" dirty="0" smtClean="0">
                <a:solidFill>
                  <a:schemeClr val="bg1"/>
                </a:solidFill>
                <a:latin typeface="Arial"/>
                <a:ea typeface="+mn-ea"/>
                <a:cs typeface="Arial"/>
              </a:endParaRPr>
            </a:p>
          </p:txBody>
        </p:sp>
      </p:grpSp>
      <p:sp>
        <p:nvSpPr>
          <p:cNvPr id="1048679" name="Rounded Rectangle 17"/>
          <p:cNvSpPr>
            <a:spLocks noChangeArrowheads="1"/>
          </p:cNvSpPr>
          <p:nvPr/>
        </p:nvSpPr>
        <p:spPr bwMode="auto">
          <a:xfrm>
            <a:off x="4656138" y="1149350"/>
            <a:ext cx="3946525" cy="3448050"/>
          </a:xfrm>
          <a:prstGeom prst="roundRect">
            <a:avLst>
              <a:gd name="adj" fmla="val 2986"/>
            </a:avLst>
          </a:prstGeom>
          <a:gradFill rotWithShape="1">
            <a:gsLst>
              <a:gs pos="0">
                <a:srgbClr val="EEEEEE"/>
              </a:gs>
              <a:gs pos="64999">
                <a:srgbClr val="F2F2F2"/>
              </a:gs>
              <a:gs pos="100000">
                <a:srgbClr val="D9D9D9"/>
              </a:gs>
            </a:gsLst>
            <a:lin ang="5400000" scaled="1"/>
          </a:gradFill>
          <a:ln w="9525">
            <a:solidFill>
              <a:srgbClr val="F2F2F2"/>
            </a:solidFill>
            <a:round/>
            <a:headEnd/>
            <a:tailEnd/>
          </a:ln>
          <a:effectLst>
            <a:outerShdw blurRad="40000" dist="20000" dir="5400000" rotWithShape="0">
              <a:srgbClr val="808080">
                <a:alpha val="37999"/>
              </a:srgbClr>
            </a:outerShdw>
          </a:effectLst>
        </p:spPr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dk1"/>
              </a:solidFill>
              <a:latin typeface="+mn-lt"/>
              <a:ea typeface="+mn-ea"/>
            </a:endParaRPr>
          </a:p>
        </p:txBody>
      </p:sp>
      <p:grpSp>
        <p:nvGrpSpPr>
          <p:cNvPr id="118" name="Group 20"/>
          <p:cNvGrpSpPr/>
          <p:nvPr/>
        </p:nvGrpSpPr>
        <p:grpSpPr bwMode="auto">
          <a:xfrm>
            <a:off x="5307013" y="971550"/>
            <a:ext cx="2644775" cy="446088"/>
            <a:chOff x="1240058" y="1117599"/>
            <a:chExt cx="2644252" cy="445714"/>
          </a:xfrm>
        </p:grpSpPr>
        <p:sp>
          <p:nvSpPr>
            <p:cNvPr id="1048680" name="Round Same Side Corner Rectangle 23"/>
            <p:cNvSpPr/>
            <p:nvPr/>
          </p:nvSpPr>
          <p:spPr>
            <a:xfrm flipV="1">
              <a:off x="1419410" y="1117599"/>
              <a:ext cx="2285548" cy="445714"/>
            </a:xfrm>
            <a:prstGeom prst="round2SameRect">
              <a:avLst/>
            </a:prstGeom>
            <a:solidFill>
              <a:schemeClr val="accent2"/>
            </a:solidFill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8681" name="Right Triangle 24"/>
            <p:cNvSpPr/>
            <p:nvPr/>
          </p:nvSpPr>
          <p:spPr>
            <a:xfrm flipH="1">
              <a:off x="1240058" y="1117599"/>
              <a:ext cx="179352" cy="179238"/>
            </a:xfrm>
            <a:prstGeom prst="rtTriangl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8682" name="Right Triangle 25"/>
            <p:cNvSpPr/>
            <p:nvPr/>
          </p:nvSpPr>
          <p:spPr>
            <a:xfrm>
              <a:off x="3704957" y="1117599"/>
              <a:ext cx="179353" cy="179238"/>
            </a:xfrm>
            <a:prstGeom prst="rtTriangl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8683" name="Text Placeholder 3"/>
            <p:cNvSpPr txBox="1"/>
            <p:nvPr/>
          </p:nvSpPr>
          <p:spPr>
            <a:xfrm>
              <a:off x="1836840" y="1162012"/>
              <a:ext cx="1450688" cy="356889"/>
            </a:xfrm>
            <a:prstGeom prst="rect">
              <a:avLst/>
            </a:prstGeom>
          </p:spPr>
          <p:txBody>
            <a:bodyPr wrap="none" lIns="0" tIns="0" rIns="0" bIns="0" anchor="ctr">
              <a:spAutoFit/>
            </a:bodyPr>
            <a:lstStyle>
              <a:lvl1pPr marL="0" indent="0" algn="ctr">
                <a:buNone/>
                <a:defRPr sz="14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914400" fontAlgn="auto">
                <a:spcBef>
                  <a:spcPct val="20000"/>
                </a:spcBef>
                <a:spcAft>
                  <a:spcPts val="0"/>
                </a:spcAft>
              </a:pPr>
              <a:r>
                <a:rPr lang="sv-SE" sz="1050" b="1" dirty="0" err="1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Sertifikat</a:t>
              </a:r>
              <a:r>
                <a:rPr lang="sv-SE" sz="1050" b="1" dirty="0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 </a:t>
              </a:r>
              <a:r>
                <a:rPr lang="sv-SE" sz="1050" b="1" dirty="0" err="1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Keaslian</a:t>
              </a:r>
              <a:r>
                <a:rPr lang="sv-SE" sz="1050" b="1" dirty="0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 dari </a:t>
              </a:r>
              <a:endParaRPr lang="sv-SE" sz="1050" b="1" dirty="0" smtClean="0">
                <a:solidFill>
                  <a:schemeClr val="bg1"/>
                </a:solidFill>
                <a:latin typeface="Arial"/>
                <a:ea typeface="+mn-ea"/>
                <a:cs typeface="Arial"/>
              </a:endParaRPr>
            </a:p>
            <a:p>
              <a:pPr defTabSz="914400" fontAlgn="auto">
                <a:spcBef>
                  <a:spcPct val="20000"/>
                </a:spcBef>
                <a:spcAft>
                  <a:spcPts val="0"/>
                </a:spcAft>
              </a:pPr>
              <a:r>
                <a:rPr lang="sv-SE" sz="1050" b="1" dirty="0" err="1" smtClean="0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Mibelle</a:t>
              </a:r>
              <a:r>
                <a:rPr lang="sv-SE" sz="1050" b="1" dirty="0" smtClean="0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 </a:t>
              </a:r>
              <a:r>
                <a:rPr lang="sv-SE" sz="1050" b="1" dirty="0" err="1">
                  <a:solidFill>
                    <a:schemeClr val="bg1"/>
                  </a:solidFill>
                  <a:latin typeface="Arial"/>
                  <a:ea typeface="+mn-ea"/>
                  <a:cs typeface="Arial"/>
                </a:rPr>
                <a:t>Biochemistry</a:t>
              </a:r>
              <a:endParaRPr lang="en-US" sz="1050" b="1" dirty="0" smtClean="0">
                <a:solidFill>
                  <a:schemeClr val="bg1"/>
                </a:solidFill>
                <a:latin typeface="Arial"/>
                <a:ea typeface="+mn-ea"/>
                <a:cs typeface="Arial"/>
              </a:endParaRPr>
            </a:p>
          </p:txBody>
        </p:sp>
      </p:grpSp>
      <p:pic>
        <p:nvPicPr>
          <p:cNvPr id="2097179" name="Picture Placeholder 4" descr="BG-0001.jpg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/>
          <a:srcRect l="3729" r="3729"/>
          <a:stretch>
            <a:fillRect/>
          </a:stretch>
        </p:blipFill>
        <p:spPr>
          <a:xfrm>
            <a:off x="722313" y="1595438"/>
            <a:ext cx="3600450" cy="2809875"/>
          </a:xfrm>
        </p:spPr>
      </p:pic>
      <p:sp>
        <p:nvSpPr>
          <p:cNvPr id="1048684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262626"/>
                </a:solidFill>
                <a:latin typeface="Arial"/>
                <a:cs typeface="Arial"/>
              </a:rPr>
              <a:t>S E R T I F I K A T</a:t>
            </a:r>
          </a:p>
        </p:txBody>
      </p:sp>
      <p:pic>
        <p:nvPicPr>
          <p:cNvPr id="2097180" name="Picture Placeholder 5" descr="BG-0002.jpg"/>
          <p:cNvPicPr>
            <a:picLocks noGrp="1" noChangeAspect="1"/>
          </p:cNvPicPr>
          <p:nvPr>
            <p:ph type="pic" sz="quarter" idx="11"/>
          </p:nvPr>
        </p:nvPicPr>
        <p:blipFill>
          <a:blip r:embed="rId4" cstate="print"/>
          <a:srcRect l="3634" r="3634"/>
          <a:stretch>
            <a:fillRect/>
          </a:stretch>
        </p:blipFill>
        <p:spPr>
          <a:xfrm>
            <a:off x="4829175" y="1595438"/>
            <a:ext cx="3600450" cy="2809875"/>
          </a:xfrm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81" name="Picture Placeholder 1"/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l="7237" r="7237"/>
          <a:stretch>
            <a:fillRect/>
          </a:stretch>
        </p:blipFill>
        <p:spPr bwMode="auto">
          <a:xfrm>
            <a:off x="0" y="0"/>
            <a:ext cx="4398963" cy="5143500"/>
          </a:xfr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>
            <a:solidFill>
              <a:srgbClr val="007D6B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</p:pic>
      <p:sp>
        <p:nvSpPr>
          <p:cNvPr id="1048689" name="TextBox 20"/>
          <p:cNvSpPr txBox="1">
            <a:spLocks noChangeArrowheads="1"/>
          </p:cNvSpPr>
          <p:nvPr/>
        </p:nvSpPr>
        <p:spPr bwMode="auto">
          <a:xfrm>
            <a:off x="685800" y="2190750"/>
            <a:ext cx="2960688" cy="862013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Proses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kultivasi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i="1" dirty="0" err="1">
                <a:solidFill>
                  <a:schemeClr val="bg1"/>
                </a:solidFill>
                <a:latin typeface="Arial"/>
                <a:cs typeface="Arial"/>
              </a:rPr>
              <a:t>stem</a:t>
            </a:r>
            <a:r>
              <a:rPr lang="tr-TR" altLang="en-US" sz="1400" i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i="1" dirty="0" err="1">
                <a:solidFill>
                  <a:schemeClr val="bg1"/>
                </a:solidFill>
                <a:latin typeface="Arial"/>
                <a:cs typeface="Arial"/>
              </a:rPr>
              <a:t>cell</a:t>
            </a:r>
            <a:r>
              <a:rPr lang="tr-TR" altLang="en-US" sz="1400" i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tumbuhan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yang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telah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dipatenkan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dan </a:t>
            </a:r>
          </a:p>
          <a:p>
            <a:pPr algn="ctr" eaLnBrk="1" hangingPunct="1"/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hanya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bisa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diproduksi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oleh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</a:p>
          <a:p>
            <a:pPr algn="ctr" eaLnBrk="1" hangingPunct="1"/>
            <a:r>
              <a:rPr lang="tr-TR" altLang="en-US" sz="1400" b="1" dirty="0" err="1">
                <a:solidFill>
                  <a:schemeClr val="bg1"/>
                </a:solidFill>
                <a:latin typeface="Arial"/>
                <a:cs typeface="Arial"/>
              </a:rPr>
              <a:t>Mibelle</a:t>
            </a:r>
            <a:r>
              <a:rPr lang="tr-TR" altLang="en-US" sz="1400" b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b="1" dirty="0" err="1">
                <a:solidFill>
                  <a:schemeClr val="bg1"/>
                </a:solidFill>
                <a:latin typeface="Arial"/>
                <a:cs typeface="Arial"/>
              </a:rPr>
              <a:t>Biochemistry</a:t>
            </a:r>
            <a:r>
              <a:rPr lang="tr-TR" altLang="en-US" sz="1400" b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(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Swiss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)</a:t>
            </a:r>
            <a:endParaRPr lang="en-US" altLang="en-US" sz="14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1048690" name="Rectangle 39"/>
          <p:cNvSpPr>
            <a:spLocks noChangeArrowheads="1"/>
          </p:cNvSpPr>
          <p:nvPr/>
        </p:nvSpPr>
        <p:spPr bwMode="auto">
          <a:xfrm>
            <a:off x="976728" y="1679575"/>
            <a:ext cx="2164080" cy="44704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2400" b="1" i="1" dirty="0" err="1">
                <a:solidFill>
                  <a:schemeClr val="bg1"/>
                </a:solidFill>
                <a:latin typeface="Arial"/>
                <a:cs typeface="Arial"/>
              </a:rPr>
              <a:t>PhytoCellTec</a:t>
            </a:r>
            <a:r>
              <a:rPr lang="en-US" altLang="en-US" sz="2400" b="1" dirty="0">
                <a:solidFill>
                  <a:schemeClr val="bg1"/>
                </a:solidFill>
                <a:latin typeface="Arial"/>
                <a:cs typeface="Arial"/>
              </a:rPr>
              <a:t>™</a:t>
            </a:r>
          </a:p>
        </p:txBody>
      </p:sp>
      <p:cxnSp>
        <p:nvCxnSpPr>
          <p:cNvPr id="3145729" name="Straight Connector 41"/>
          <p:cNvCxnSpPr>
            <a:cxnSpLocks/>
          </p:cNvCxnSpPr>
          <p:nvPr/>
        </p:nvCxnSpPr>
        <p:spPr>
          <a:xfrm>
            <a:off x="1376363" y="3175000"/>
            <a:ext cx="164623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97182" name="Picture 3" descr="paten_usa.jpg"/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209550"/>
            <a:ext cx="3168650" cy="4478338"/>
          </a:xfrm>
          <a:prstGeom prst="rect">
            <a:avLst/>
          </a:prstGeom>
          <a:noFill/>
          <a:ln>
            <a:noFill/>
          </a:ln>
        </p:spPr>
      </p:pic>
      <p:sp>
        <p:nvSpPr>
          <p:cNvPr id="1048691" name="Rectangle 2"/>
          <p:cNvSpPr>
            <a:spLocks noChangeArrowheads="1"/>
          </p:cNvSpPr>
          <p:nvPr/>
        </p:nvSpPr>
        <p:spPr bwMode="auto">
          <a:xfrm>
            <a:off x="4400550" y="4538663"/>
            <a:ext cx="4572000" cy="307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nl-NL" altLang="en-US" sz="1400" dirty="0" err="1">
                <a:solidFill>
                  <a:srgbClr val="262626"/>
                </a:solidFill>
                <a:latin typeface="Arial"/>
                <a:cs typeface="Arial"/>
              </a:rPr>
              <a:t>Paten</a:t>
            </a:r>
            <a:r>
              <a:rPr lang="nl-NL" altLang="en-US" sz="1400" dirty="0">
                <a:solidFill>
                  <a:srgbClr val="262626"/>
                </a:solidFill>
                <a:latin typeface="Arial"/>
                <a:cs typeface="Arial"/>
              </a:rPr>
              <a:t> dan </a:t>
            </a:r>
            <a:r>
              <a:rPr lang="nl-NL" altLang="en-US" sz="1400" dirty="0" err="1">
                <a:solidFill>
                  <a:srgbClr val="262626"/>
                </a:solidFill>
                <a:latin typeface="Arial"/>
                <a:cs typeface="Arial"/>
              </a:rPr>
              <a:t>Kantor</a:t>
            </a:r>
            <a:r>
              <a:rPr lang="nl-NL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nl-NL" altLang="en-US" sz="1400" dirty="0" err="1">
                <a:solidFill>
                  <a:srgbClr val="262626"/>
                </a:solidFill>
                <a:latin typeface="Arial"/>
                <a:cs typeface="Arial"/>
              </a:rPr>
              <a:t>Merek</a:t>
            </a:r>
            <a:r>
              <a:rPr lang="nl-NL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nl-NL" altLang="en-US" sz="1400" dirty="0" err="1">
                <a:solidFill>
                  <a:srgbClr val="262626"/>
                </a:solidFill>
                <a:latin typeface="Arial"/>
                <a:cs typeface="Arial"/>
              </a:rPr>
              <a:t>Dagang</a:t>
            </a:r>
            <a:r>
              <a:rPr lang="nl-NL" altLang="en-US" sz="1400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nl-NL" altLang="en-US" sz="1400" dirty="0" err="1">
                <a:solidFill>
                  <a:srgbClr val="262626"/>
                </a:solidFill>
                <a:latin typeface="Arial"/>
                <a:cs typeface="Arial"/>
              </a:rPr>
              <a:t>dari</a:t>
            </a:r>
            <a:r>
              <a:rPr lang="nl-NL" altLang="en-US" sz="1400" dirty="0">
                <a:solidFill>
                  <a:srgbClr val="262626"/>
                </a:solidFill>
                <a:latin typeface="Arial"/>
                <a:cs typeface="Arial"/>
              </a:rPr>
              <a:t> USA</a:t>
            </a:r>
            <a:endParaRPr lang="en-US" altLang="en-US" sz="1400" dirty="0">
              <a:solidFill>
                <a:srgbClr val="262626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48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500"/>
                                        <p:tgtEl>
                                          <p:spTgt spid="3145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48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097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097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097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0486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0486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486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689" grpId="0"/>
      <p:bldP spid="1048690" grpId="0"/>
      <p:bldP spid="1048691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92" name="Chord 26"/>
          <p:cNvSpPr/>
          <p:nvPr/>
        </p:nvSpPr>
        <p:spPr bwMode="auto">
          <a:xfrm rot="-5400000">
            <a:off x="3309143" y="-4858543"/>
            <a:ext cx="2525713" cy="9525000"/>
          </a:xfrm>
          <a:custGeom>
            <a:avLst/>
            <a:gdLst>
              <a:gd name="T0" fmla="*/ 1196551 w 2525713"/>
              <a:gd name="T1" fmla="*/ 9518431 h 9525000"/>
              <a:gd name="T2" fmla="*/ 0 w 2525713"/>
              <a:gd name="T3" fmla="*/ 4761270 h 9525000"/>
              <a:gd name="T4" fmla="*/ 1205799 w 2525713"/>
              <a:gd name="T5" fmla="*/ 4864 h 9525000"/>
              <a:gd name="T6" fmla="*/ 1196551 w 2525713"/>
              <a:gd name="T7" fmla="*/ 9518431 h 9525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25713" h="9525000">
                <a:moveTo>
                  <a:pt x="1196551" y="9518431"/>
                </a:moveTo>
                <a:cubicBezTo>
                  <a:pt x="525662" y="9385407"/>
                  <a:pt x="-174" y="7294827"/>
                  <a:pt x="0" y="4761270"/>
                </a:cubicBezTo>
                <a:cubicBezTo>
                  <a:pt x="174" y="2215163"/>
                  <a:pt x="531345" y="119902"/>
                  <a:pt x="1205799" y="4864"/>
                </a:cubicBezTo>
                <a:cubicBezTo>
                  <a:pt x="1202716" y="3176053"/>
                  <a:pt x="1199634" y="6347242"/>
                  <a:pt x="1196551" y="9518431"/>
                </a:cubicBezTo>
                <a:close/>
              </a:path>
            </a:pathLst>
          </a:custGeo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 w="9525" cap="flat" cmpd="sng">
            <a:solidFill>
              <a:srgbClr val="007D6B"/>
            </a:solidFill>
            <a:prstDash val="solid"/>
            <a:round/>
            <a:headEnd/>
            <a:tailEnd/>
          </a:ln>
          <a:effectLst>
            <a:outerShdw blurRad="40000" dist="23000" dir="5400000" rotWithShape="0">
              <a:srgbClr val="000000">
                <a:alpha val="34999"/>
              </a:srgbClr>
            </a:outerShdw>
          </a:effectLst>
        </p:spPr>
        <p:txBody>
          <a:bodyPr anchor="ctr"/>
          <a:lstStyle/>
          <a:p>
            <a:endParaRPr lang="en-US"/>
          </a:p>
        </p:txBody>
      </p:sp>
      <p:sp>
        <p:nvSpPr>
          <p:cNvPr id="1048693" name="Rectangle 27"/>
          <p:cNvSpPr>
            <a:spLocks noChangeArrowheads="1"/>
          </p:cNvSpPr>
          <p:nvPr/>
        </p:nvSpPr>
        <p:spPr bwMode="auto">
          <a:xfrm>
            <a:off x="3265488" y="1504950"/>
            <a:ext cx="2613025" cy="400050"/>
          </a:xfrm>
          <a:prstGeom prst="rect">
            <a:avLst/>
          </a:prstGeom>
          <a:noFill/>
          <a:ln>
            <a:noFill/>
          </a:ln>
        </p:spPr>
        <p:txBody>
          <a:bodyPr wrap="none" anchor="ctr"/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tr-TR" altLang="en-US" sz="1800" b="1" dirty="0">
                <a:solidFill>
                  <a:srgbClr val="262626"/>
                </a:solidFill>
                <a:latin typeface="Arial"/>
                <a:cs typeface="Arial"/>
              </a:rPr>
              <a:t>Proses </a:t>
            </a:r>
            <a:r>
              <a:rPr lang="tr-TR" altLang="en-US" sz="1800" b="1" dirty="0" err="1">
                <a:solidFill>
                  <a:srgbClr val="262626"/>
                </a:solidFill>
                <a:latin typeface="Arial"/>
                <a:cs typeface="Arial"/>
              </a:rPr>
              <a:t>Pembuatan</a:t>
            </a:r>
            <a:r>
              <a:rPr lang="tr-TR" altLang="en-US" sz="1800" b="1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b="1" dirty="0" err="1">
                <a:solidFill>
                  <a:srgbClr val="262626"/>
                </a:solidFill>
                <a:latin typeface="Arial"/>
                <a:cs typeface="Arial"/>
              </a:rPr>
              <a:t>Ekstrak</a:t>
            </a:r>
            <a:r>
              <a:rPr lang="tr-TR" altLang="en-US" sz="1800" b="1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b="1" i="1" dirty="0" err="1">
                <a:solidFill>
                  <a:srgbClr val="262626"/>
                </a:solidFill>
                <a:latin typeface="Arial"/>
                <a:cs typeface="Arial"/>
              </a:rPr>
              <a:t>Stem</a:t>
            </a:r>
            <a:r>
              <a:rPr lang="tr-TR" altLang="en-US" sz="1800" b="1" i="1" dirty="0">
                <a:solidFill>
                  <a:srgbClr val="262626"/>
                </a:solidFill>
                <a:latin typeface="Arial"/>
                <a:cs typeface="Arial"/>
              </a:rPr>
              <a:t> Cell </a:t>
            </a:r>
            <a:r>
              <a:rPr lang="tr-TR" altLang="en-US" sz="1800" b="1" dirty="0" err="1">
                <a:solidFill>
                  <a:srgbClr val="262626"/>
                </a:solidFill>
                <a:latin typeface="Arial"/>
                <a:cs typeface="Arial"/>
              </a:rPr>
              <a:t>Tumbuhan</a:t>
            </a:r>
            <a:endParaRPr lang="tr-TR" altLang="en-US" sz="1800" b="1" dirty="0">
              <a:solidFill>
                <a:srgbClr val="262626"/>
              </a:solidFill>
              <a:latin typeface="Arial"/>
              <a:cs typeface="Arial"/>
            </a:endParaRPr>
          </a:p>
          <a:p>
            <a:pPr algn="ctr" eaLnBrk="1" hangingPunct="1"/>
            <a:r>
              <a:rPr lang="tr-TR" altLang="en-US" sz="1800" b="1" dirty="0" err="1">
                <a:solidFill>
                  <a:srgbClr val="262626"/>
                </a:solidFill>
                <a:latin typeface="Arial"/>
                <a:cs typeface="Arial"/>
              </a:rPr>
              <a:t>dengan</a:t>
            </a:r>
            <a:r>
              <a:rPr lang="tr-TR" altLang="en-US" sz="1800" b="1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b="1" dirty="0" err="1">
                <a:solidFill>
                  <a:srgbClr val="262626"/>
                </a:solidFill>
                <a:latin typeface="Arial"/>
                <a:cs typeface="Arial"/>
              </a:rPr>
              <a:t>Metode</a:t>
            </a:r>
            <a:r>
              <a:rPr lang="tr-TR" altLang="en-US" sz="1800" b="1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b="1" i="1" dirty="0" err="1">
                <a:solidFill>
                  <a:srgbClr val="262626"/>
                </a:solidFill>
                <a:latin typeface="Arial"/>
                <a:cs typeface="Arial"/>
              </a:rPr>
              <a:t>PhytoCellTec</a:t>
            </a:r>
            <a:r>
              <a:rPr lang="tr-TR" altLang="en-US" sz="1800" b="1" dirty="0">
                <a:solidFill>
                  <a:srgbClr val="262626"/>
                </a:solidFill>
                <a:latin typeface="Arial"/>
                <a:cs typeface="Arial"/>
              </a:rPr>
              <a:t>™</a:t>
            </a:r>
            <a:endParaRPr lang="en-US" altLang="en-US" sz="1800" b="1" dirty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183" name="Picture 30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298950" y="133350"/>
            <a:ext cx="777875" cy="8429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5" name="Group 1"/>
          <p:cNvGrpSpPr/>
          <p:nvPr/>
        </p:nvGrpSpPr>
        <p:grpSpPr bwMode="auto">
          <a:xfrm>
            <a:off x="735013" y="2279650"/>
            <a:ext cx="1712912" cy="1792288"/>
            <a:chOff x="735220" y="2279275"/>
            <a:chExt cx="1712908" cy="1792659"/>
          </a:xfrm>
        </p:grpSpPr>
        <p:sp>
          <p:nvSpPr>
            <p:cNvPr id="1048694" name="TextBox 29"/>
            <p:cNvSpPr txBox="1">
              <a:spLocks noChangeArrowheads="1"/>
            </p:cNvSpPr>
            <p:nvPr/>
          </p:nvSpPr>
          <p:spPr bwMode="auto">
            <a:xfrm>
              <a:off x="735220" y="3548714"/>
              <a:ext cx="1712908" cy="523220"/>
            </a:xfrm>
            <a:prstGeom prst="rect">
              <a:avLst/>
            </a:prstGeom>
            <a:noFill/>
            <a:ln>
              <a:noFill/>
            </a:ln>
          </p:spPr>
          <p:txBody>
            <a:bodyPr>
              <a:spAutoFit/>
            </a:bodyPr>
            <a:lstStyle>
              <a:lvl1pPr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5pPr>
              <a:lvl6pPr marL="25146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6pPr>
              <a:lvl7pPr marL="29718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7pPr>
              <a:lvl8pPr marL="34290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8pPr>
              <a:lvl9pPr marL="38862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de-DE" altLang="en-US" sz="1400" dirty="0">
                  <a:solidFill>
                    <a:srgbClr val="262626"/>
                  </a:solidFill>
                  <a:latin typeface="Arial"/>
                  <a:cs typeface="Arial"/>
                </a:rPr>
                <a:t>Apel </a:t>
              </a:r>
              <a:r>
                <a:rPr lang="de-DE" altLang="en-US" sz="1400" i="1" dirty="0" err="1">
                  <a:solidFill>
                    <a:srgbClr val="262626"/>
                  </a:solidFill>
                  <a:latin typeface="Arial"/>
                  <a:cs typeface="Arial"/>
                </a:rPr>
                <a:t>Uttwiler</a:t>
              </a:r>
              <a:r>
                <a:rPr lang="de-DE" altLang="en-US" sz="1400" i="1" dirty="0">
                  <a:solidFill>
                    <a:srgbClr val="262626"/>
                  </a:solidFill>
                  <a:latin typeface="Arial"/>
                  <a:cs typeface="Arial"/>
                </a:rPr>
                <a:t> </a:t>
              </a:r>
              <a:r>
                <a:rPr lang="de-DE" altLang="en-US" sz="1400" i="1" dirty="0" err="1">
                  <a:solidFill>
                    <a:srgbClr val="262626"/>
                  </a:solidFill>
                  <a:latin typeface="Arial"/>
                  <a:cs typeface="Arial"/>
                </a:rPr>
                <a:t>Spätlauber</a:t>
              </a:r>
              <a:r>
                <a:rPr lang="de-DE" altLang="en-US" sz="1400" dirty="0">
                  <a:solidFill>
                    <a:srgbClr val="262626"/>
                  </a:solidFill>
                  <a:latin typeface="Arial"/>
                  <a:cs typeface="Arial"/>
                </a:rPr>
                <a:t> </a:t>
              </a:r>
              <a:r>
                <a:rPr lang="de-DE" altLang="en-US" sz="1400" dirty="0" err="1">
                  <a:solidFill>
                    <a:srgbClr val="262626"/>
                  </a:solidFill>
                  <a:latin typeface="Arial"/>
                  <a:cs typeface="Arial"/>
                </a:rPr>
                <a:t>utuh</a:t>
              </a:r>
              <a:endParaRPr lang="en-US" altLang="en-US" sz="1000" dirty="0">
                <a:solidFill>
                  <a:srgbClr val="262626"/>
                </a:solidFill>
                <a:latin typeface="Arial"/>
                <a:cs typeface="Arial"/>
              </a:endParaRPr>
            </a:p>
          </p:txBody>
        </p:sp>
        <p:pic>
          <p:nvPicPr>
            <p:cNvPr id="2097184" name="Picture 31" descr="md_1.png"/>
            <p:cNvPicPr>
              <a:picLocks noChangeAspect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917398" y="2279275"/>
              <a:ext cx="1292402" cy="12068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6" name="Group 2"/>
          <p:cNvGrpSpPr/>
          <p:nvPr/>
        </p:nvGrpSpPr>
        <p:grpSpPr bwMode="auto">
          <a:xfrm>
            <a:off x="2716213" y="2266950"/>
            <a:ext cx="1712912" cy="2020888"/>
            <a:chOff x="2716420" y="2266950"/>
            <a:chExt cx="1712908" cy="2020428"/>
          </a:xfrm>
        </p:grpSpPr>
        <p:sp>
          <p:nvSpPr>
            <p:cNvPr id="1048695" name="TextBox 35"/>
            <p:cNvSpPr txBox="1">
              <a:spLocks noChangeArrowheads="1"/>
            </p:cNvSpPr>
            <p:nvPr/>
          </p:nvSpPr>
          <p:spPr bwMode="auto">
            <a:xfrm>
              <a:off x="2716420" y="3548714"/>
              <a:ext cx="1712908" cy="738664"/>
            </a:xfrm>
            <a:prstGeom prst="rect">
              <a:avLst/>
            </a:prstGeom>
            <a:noFill/>
            <a:ln>
              <a:noFill/>
            </a:ln>
          </p:spPr>
          <p:txBody>
            <a:bodyPr>
              <a:spAutoFit/>
            </a:bodyPr>
            <a:lstStyle>
              <a:lvl1pPr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5pPr>
              <a:lvl6pPr marL="25146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6pPr>
              <a:lvl7pPr marL="29718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7pPr>
              <a:lvl8pPr marL="34290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8pPr>
              <a:lvl9pPr marL="38862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nl-NL" altLang="en-US" sz="1400" dirty="0" err="1">
                  <a:solidFill>
                    <a:srgbClr val="262626"/>
                  </a:solidFill>
                  <a:latin typeface="Arial"/>
                  <a:cs typeface="Arial"/>
                </a:rPr>
                <a:t>Irisan</a:t>
              </a:r>
              <a:r>
                <a:rPr lang="nl-NL" altLang="en-US" sz="1400" dirty="0">
                  <a:solidFill>
                    <a:srgbClr val="262626"/>
                  </a:solidFill>
                  <a:latin typeface="Arial"/>
                  <a:cs typeface="Arial"/>
                </a:rPr>
                <a:t> </a:t>
              </a:r>
              <a:r>
                <a:rPr lang="nl-NL" altLang="en-US" sz="1400" dirty="0" err="1">
                  <a:solidFill>
                    <a:srgbClr val="262626"/>
                  </a:solidFill>
                  <a:latin typeface="Arial"/>
                  <a:cs typeface="Arial"/>
                </a:rPr>
                <a:t>buah</a:t>
              </a:r>
              <a:r>
                <a:rPr lang="nl-NL" altLang="en-US" sz="1400" dirty="0">
                  <a:solidFill>
                    <a:srgbClr val="262626"/>
                  </a:solidFill>
                  <a:latin typeface="Arial"/>
                  <a:cs typeface="Arial"/>
                </a:rPr>
                <a:t> </a:t>
              </a:r>
            </a:p>
            <a:p>
              <a:pPr algn="ctr" eaLnBrk="1" hangingPunct="1"/>
              <a:r>
                <a:rPr lang="nl-NL" altLang="en-US" sz="1400" dirty="0" err="1">
                  <a:solidFill>
                    <a:srgbClr val="262626"/>
                  </a:solidFill>
                  <a:latin typeface="Arial"/>
                  <a:cs typeface="Arial"/>
                </a:rPr>
                <a:t>dengan</a:t>
              </a:r>
              <a:r>
                <a:rPr lang="nl-NL" altLang="en-US" sz="1400" dirty="0">
                  <a:solidFill>
                    <a:srgbClr val="262626"/>
                  </a:solidFill>
                  <a:latin typeface="Arial"/>
                  <a:cs typeface="Arial"/>
                </a:rPr>
                <a:t> </a:t>
              </a:r>
              <a:r>
                <a:rPr lang="nl-NL" altLang="en-US" sz="1400" dirty="0" err="1">
                  <a:solidFill>
                    <a:srgbClr val="262626"/>
                  </a:solidFill>
                  <a:latin typeface="Arial"/>
                  <a:cs typeface="Arial"/>
                </a:rPr>
                <a:t>gumpalan</a:t>
              </a:r>
              <a:r>
                <a:rPr lang="nl-NL" altLang="en-US" sz="1400" dirty="0">
                  <a:solidFill>
                    <a:srgbClr val="262626"/>
                  </a:solidFill>
                  <a:latin typeface="Arial"/>
                  <a:cs typeface="Arial"/>
                </a:rPr>
                <a:t> </a:t>
              </a:r>
              <a:r>
                <a:rPr lang="nl-NL" altLang="en-US" sz="1400" dirty="0" err="1">
                  <a:solidFill>
                    <a:srgbClr val="262626"/>
                  </a:solidFill>
                  <a:latin typeface="Arial"/>
                  <a:cs typeface="Arial"/>
                </a:rPr>
                <a:t>jaringan</a:t>
              </a:r>
              <a:r>
                <a:rPr lang="nl-NL" altLang="en-US" sz="1400" dirty="0">
                  <a:solidFill>
                    <a:srgbClr val="262626"/>
                  </a:solidFill>
                  <a:latin typeface="Arial"/>
                  <a:cs typeface="Arial"/>
                </a:rPr>
                <a:t> </a:t>
              </a:r>
              <a:r>
                <a:rPr lang="nl-NL" altLang="en-US" sz="1400" i="1" dirty="0" err="1">
                  <a:solidFill>
                    <a:srgbClr val="262626"/>
                  </a:solidFill>
                  <a:latin typeface="Arial"/>
                  <a:cs typeface="Arial"/>
                </a:rPr>
                <a:t>callus</a:t>
              </a:r>
              <a:endParaRPr lang="en-US" altLang="en-US" sz="1000" i="1" dirty="0">
                <a:solidFill>
                  <a:srgbClr val="262626"/>
                </a:solidFill>
                <a:latin typeface="Arial"/>
                <a:cs typeface="Arial"/>
              </a:endParaRPr>
            </a:p>
          </p:txBody>
        </p:sp>
        <p:pic>
          <p:nvPicPr>
            <p:cNvPr id="2097185" name="Picture 34" descr="md_2.jpg"/>
            <p:cNvPicPr>
              <a:picLocks noChangeAspect="1"/>
            </p:cNvPicPr>
            <p:nvPr/>
          </p:nvPicPr>
          <p:blipFill rotWithShape="1">
            <a:blip r:embed="rId4" cstate="print">
              <a:alphaModFix amt="87000"/>
            </a:blip>
            <a:srcRect l="6195" r="13391"/>
            <a:stretch>
              <a:fillRect/>
            </a:stretch>
          </p:blipFill>
          <p:spPr>
            <a:xfrm>
              <a:off x="2919311" y="2266950"/>
              <a:ext cx="1271689" cy="1253359"/>
            </a:xfrm>
            <a:prstGeom prst="ellipse">
              <a:avLst/>
            </a:prstGeom>
          </p:spPr>
        </p:pic>
      </p:grpSp>
      <p:grpSp>
        <p:nvGrpSpPr>
          <p:cNvPr id="127" name="Group 3"/>
          <p:cNvGrpSpPr/>
          <p:nvPr/>
        </p:nvGrpSpPr>
        <p:grpSpPr bwMode="auto">
          <a:xfrm>
            <a:off x="4505325" y="2259013"/>
            <a:ext cx="1981200" cy="2674937"/>
            <a:chOff x="4505956" y="2259249"/>
            <a:chExt cx="1981200" cy="2674460"/>
          </a:xfrm>
        </p:grpSpPr>
        <p:sp>
          <p:nvSpPr>
            <p:cNvPr id="1048696" name="TextBox 48"/>
            <p:cNvSpPr txBox="1">
              <a:spLocks noChangeArrowheads="1"/>
            </p:cNvSpPr>
            <p:nvPr/>
          </p:nvSpPr>
          <p:spPr bwMode="auto">
            <a:xfrm>
              <a:off x="4505956" y="3548714"/>
              <a:ext cx="1981200" cy="1384995"/>
            </a:xfrm>
            <a:prstGeom prst="rect">
              <a:avLst/>
            </a:prstGeom>
            <a:noFill/>
            <a:ln>
              <a:noFill/>
            </a:ln>
          </p:spPr>
          <p:txBody>
            <a:bodyPr>
              <a:spAutoFit/>
            </a:bodyPr>
            <a:lstStyle>
              <a:lvl1pPr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5pPr>
              <a:lvl6pPr marL="25146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6pPr>
              <a:lvl7pPr marL="29718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7pPr>
              <a:lvl8pPr marL="34290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8pPr>
              <a:lvl9pPr marL="38862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tr-TR" altLang="en-US" sz="1400">
                  <a:solidFill>
                    <a:srgbClr val="262626"/>
                  </a:solidFill>
                  <a:latin typeface="Arial"/>
                  <a:cs typeface="Arial"/>
                </a:rPr>
                <a:t>Proses kultur homogen yang telah ter-dediferensiasi</a:t>
              </a:r>
            </a:p>
            <a:p>
              <a:pPr algn="ctr" eaLnBrk="1" hangingPunct="1"/>
              <a:r>
                <a:rPr lang="tr-TR" altLang="en-US" sz="1400">
                  <a:solidFill>
                    <a:srgbClr val="262626"/>
                  </a:solidFill>
                  <a:latin typeface="Arial"/>
                  <a:cs typeface="Arial"/>
                </a:rPr>
                <a:t>sempurna menjadi </a:t>
              </a:r>
              <a:r>
                <a:rPr lang="tr-TR" altLang="en-US" sz="1400" i="1">
                  <a:solidFill>
                    <a:srgbClr val="262626"/>
                  </a:solidFill>
                  <a:latin typeface="Arial"/>
                  <a:cs typeface="Arial"/>
                </a:rPr>
                <a:t>stem cell</a:t>
              </a:r>
            </a:p>
            <a:p>
              <a:pPr algn="ctr" eaLnBrk="1" hangingPunct="1"/>
              <a:endParaRPr lang="tr-TR" altLang="en-US" sz="1400">
                <a:solidFill>
                  <a:srgbClr val="262626"/>
                </a:solidFill>
                <a:latin typeface="Arial"/>
                <a:cs typeface="Arial"/>
              </a:endParaRPr>
            </a:p>
          </p:txBody>
        </p:sp>
        <p:pic>
          <p:nvPicPr>
            <p:cNvPr id="2097186" name="Picture 9" descr="md_3.jpg"/>
            <p:cNvPicPr>
              <a:picLocks noChangeAspect="1"/>
            </p:cNvPicPr>
            <p:nvPr/>
          </p:nvPicPr>
          <p:blipFill rotWithShape="1">
            <a:blip r:embed="rId5" cstate="print">
              <a:alphaModFix amt="81000"/>
            </a:blip>
            <a:srcRect l="14407" r="12724"/>
            <a:stretch>
              <a:fillRect/>
            </a:stretch>
          </p:blipFill>
          <p:spPr>
            <a:xfrm>
              <a:off x="4876800" y="2259249"/>
              <a:ext cx="1271689" cy="1271738"/>
            </a:xfrm>
            <a:prstGeom prst="ellipse">
              <a:avLst/>
            </a:prstGeom>
          </p:spPr>
        </p:pic>
        <p:pic>
          <p:nvPicPr>
            <p:cNvPr id="2097187" name="Picture 36" descr="md_4.jpg"/>
            <p:cNvPicPr>
              <a:picLocks noChangeAspect="1"/>
            </p:cNvPicPr>
            <p:nvPr/>
          </p:nvPicPr>
          <p:blipFill rotWithShape="1">
            <a:blip r:embed="rId6" cstate="print">
              <a:alphaModFix amt="89000"/>
            </a:blip>
            <a:srcRect l="15575" t="3628" r="15807"/>
            <a:stretch>
              <a:fillRect/>
            </a:stretch>
          </p:blipFill>
          <p:spPr>
            <a:xfrm>
              <a:off x="5462689" y="2502354"/>
              <a:ext cx="685800" cy="678996"/>
            </a:xfrm>
            <a:prstGeom prst="ellipse">
              <a:avLst/>
            </a:prstGeom>
          </p:spPr>
        </p:pic>
      </p:grpSp>
      <p:grpSp>
        <p:nvGrpSpPr>
          <p:cNvPr id="128" name="Group 4"/>
          <p:cNvGrpSpPr/>
          <p:nvPr/>
        </p:nvGrpSpPr>
        <p:grpSpPr bwMode="auto">
          <a:xfrm>
            <a:off x="6678613" y="2279650"/>
            <a:ext cx="1712912" cy="2008188"/>
            <a:chOff x="6678820" y="2279275"/>
            <a:chExt cx="1712908" cy="2008103"/>
          </a:xfrm>
        </p:grpSpPr>
        <p:sp>
          <p:nvSpPr>
            <p:cNvPr id="1048697" name="TextBox 54"/>
            <p:cNvSpPr txBox="1">
              <a:spLocks noChangeArrowheads="1"/>
            </p:cNvSpPr>
            <p:nvPr/>
          </p:nvSpPr>
          <p:spPr bwMode="auto">
            <a:xfrm>
              <a:off x="6678820" y="3548714"/>
              <a:ext cx="1712908" cy="738664"/>
            </a:xfrm>
            <a:prstGeom prst="rect">
              <a:avLst/>
            </a:prstGeom>
            <a:noFill/>
            <a:ln>
              <a:noFill/>
            </a:ln>
          </p:spPr>
          <p:txBody>
            <a:bodyPr>
              <a:spAutoFit/>
            </a:bodyPr>
            <a:lstStyle>
              <a:lvl1pPr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5pPr>
              <a:lvl6pPr marL="25146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6pPr>
              <a:lvl7pPr marL="29718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7pPr>
              <a:lvl8pPr marL="34290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8pPr>
              <a:lvl9pPr marL="38862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400">
                  <a:solidFill>
                    <a:srgbClr val="262626"/>
                  </a:solidFill>
                  <a:latin typeface="Arial"/>
                  <a:cs typeface="Arial"/>
                </a:rPr>
                <a:t>Larutan homogen </a:t>
              </a:r>
              <a:r>
                <a:rPr lang="en-US" altLang="en-US" sz="1400" i="1">
                  <a:solidFill>
                    <a:srgbClr val="262626"/>
                  </a:solidFill>
                  <a:latin typeface="Arial"/>
                  <a:cs typeface="Arial"/>
                </a:rPr>
                <a:t>stem cell </a:t>
              </a:r>
              <a:r>
                <a:rPr lang="en-US" altLang="en-US" sz="1400">
                  <a:solidFill>
                    <a:srgbClr val="262626"/>
                  </a:solidFill>
                  <a:latin typeface="Arial"/>
                  <a:cs typeface="Arial"/>
                </a:rPr>
                <a:t>tumbuhan</a:t>
              </a:r>
            </a:p>
          </p:txBody>
        </p:sp>
        <p:sp>
          <p:nvSpPr>
            <p:cNvPr id="1048698" name="Freeform 77"/>
            <p:cNvSpPr>
              <a:spLocks noEditPoints="1"/>
            </p:cNvSpPr>
            <p:nvPr/>
          </p:nvSpPr>
          <p:spPr bwMode="auto">
            <a:xfrm>
              <a:off x="7325606" y="2609998"/>
              <a:ext cx="419337" cy="419337"/>
            </a:xfrm>
            <a:custGeom>
              <a:avLst/>
              <a:gdLst>
                <a:gd name="T0" fmla="*/ 2147483647 w 68"/>
                <a:gd name="T1" fmla="*/ 1292970139 h 68"/>
                <a:gd name="T2" fmla="*/ 1292970139 w 68"/>
                <a:gd name="T3" fmla="*/ 2147483647 h 68"/>
                <a:gd name="T4" fmla="*/ 0 w 68"/>
                <a:gd name="T5" fmla="*/ 1292970139 h 68"/>
                <a:gd name="T6" fmla="*/ 1292970139 w 68"/>
                <a:gd name="T7" fmla="*/ 0 h 68"/>
                <a:gd name="T8" fmla="*/ 2147483647 w 68"/>
                <a:gd name="T9" fmla="*/ 1292970139 h 68"/>
                <a:gd name="T10" fmla="*/ 570427821 w 68"/>
                <a:gd name="T11" fmla="*/ 1521138801 h 68"/>
                <a:gd name="T12" fmla="*/ 532397655 w 68"/>
                <a:gd name="T13" fmla="*/ 1292970139 h 68"/>
                <a:gd name="T14" fmla="*/ 570427821 w 68"/>
                <a:gd name="T15" fmla="*/ 1026765145 h 68"/>
                <a:gd name="T16" fmla="*/ 304228994 w 68"/>
                <a:gd name="T17" fmla="*/ 760566317 h 68"/>
                <a:gd name="T18" fmla="*/ 190144663 w 68"/>
                <a:gd name="T19" fmla="*/ 1292970139 h 68"/>
                <a:gd name="T20" fmla="*/ 304228994 w 68"/>
                <a:gd name="T21" fmla="*/ 1787337628 h 68"/>
                <a:gd name="T22" fmla="*/ 570427821 w 68"/>
                <a:gd name="T23" fmla="*/ 1521138801 h 68"/>
                <a:gd name="T24" fmla="*/ 1825367794 w 68"/>
                <a:gd name="T25" fmla="*/ 1292970139 h 68"/>
                <a:gd name="T26" fmla="*/ 1292970139 w 68"/>
                <a:gd name="T27" fmla="*/ 722542318 h 68"/>
                <a:gd name="T28" fmla="*/ 722542318 w 68"/>
                <a:gd name="T29" fmla="*/ 1292970139 h 68"/>
                <a:gd name="T30" fmla="*/ 1292970139 w 68"/>
                <a:gd name="T31" fmla="*/ 1825367794 h 68"/>
                <a:gd name="T32" fmla="*/ 1825367794 w 68"/>
                <a:gd name="T33" fmla="*/ 1292970139 h 68"/>
                <a:gd name="T34" fmla="*/ 760566317 w 68"/>
                <a:gd name="T35" fmla="*/ 304228994 h 68"/>
                <a:gd name="T36" fmla="*/ 1026765145 w 68"/>
                <a:gd name="T37" fmla="*/ 570427821 h 68"/>
                <a:gd name="T38" fmla="*/ 1292970139 w 68"/>
                <a:gd name="T39" fmla="*/ 532397655 h 68"/>
                <a:gd name="T40" fmla="*/ 1521138801 w 68"/>
                <a:gd name="T41" fmla="*/ 570427821 h 68"/>
                <a:gd name="T42" fmla="*/ 1787337628 w 68"/>
                <a:gd name="T43" fmla="*/ 304228994 h 68"/>
                <a:gd name="T44" fmla="*/ 1292970139 w 68"/>
                <a:gd name="T45" fmla="*/ 190144663 h 68"/>
                <a:gd name="T46" fmla="*/ 760566317 w 68"/>
                <a:gd name="T47" fmla="*/ 304228994 h 68"/>
                <a:gd name="T48" fmla="*/ 1787337628 w 68"/>
                <a:gd name="T49" fmla="*/ 2147483647 h 68"/>
                <a:gd name="T50" fmla="*/ 1521138801 w 68"/>
                <a:gd name="T51" fmla="*/ 1977476124 h 68"/>
                <a:gd name="T52" fmla="*/ 1292970139 w 68"/>
                <a:gd name="T53" fmla="*/ 2015506290 h 68"/>
                <a:gd name="T54" fmla="*/ 1026765145 w 68"/>
                <a:gd name="T55" fmla="*/ 1977476124 h 68"/>
                <a:gd name="T56" fmla="*/ 760566317 w 68"/>
                <a:gd name="T57" fmla="*/ 2147483647 h 68"/>
                <a:gd name="T58" fmla="*/ 1292970139 w 68"/>
                <a:gd name="T59" fmla="*/ 2147483647 h 68"/>
                <a:gd name="T60" fmla="*/ 1787337628 w 68"/>
                <a:gd name="T61" fmla="*/ 2147483647 h 68"/>
                <a:gd name="T62" fmla="*/ 2147483647 w 68"/>
                <a:gd name="T63" fmla="*/ 1787337628 h 68"/>
                <a:gd name="T64" fmla="*/ 2147483647 w 68"/>
                <a:gd name="T65" fmla="*/ 1292970139 h 68"/>
                <a:gd name="T66" fmla="*/ 2147483647 w 68"/>
                <a:gd name="T67" fmla="*/ 760566317 h 68"/>
                <a:gd name="T68" fmla="*/ 1977476124 w 68"/>
                <a:gd name="T69" fmla="*/ 1026765145 h 68"/>
                <a:gd name="T70" fmla="*/ 2015506290 w 68"/>
                <a:gd name="T71" fmla="*/ 1292970139 h 68"/>
                <a:gd name="T72" fmla="*/ 1977476124 w 68"/>
                <a:gd name="T73" fmla="*/ 1521138801 h 68"/>
                <a:gd name="T74" fmla="*/ 2147483647 w 68"/>
                <a:gd name="T75" fmla="*/ 1787337628 h 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8" h="68">
                  <a:moveTo>
                    <a:pt x="68" y="34"/>
                  </a:moveTo>
                  <a:cubicBezTo>
                    <a:pt x="68" y="52"/>
                    <a:pt x="53" y="68"/>
                    <a:pt x="34" y="68"/>
                  </a:cubicBezTo>
                  <a:cubicBezTo>
                    <a:pt x="15" y="68"/>
                    <a:pt x="0" y="52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53" y="0"/>
                    <a:pt x="68" y="15"/>
                    <a:pt x="68" y="34"/>
                  </a:cubicBezTo>
                  <a:close/>
                  <a:moveTo>
                    <a:pt x="15" y="40"/>
                  </a:moveTo>
                  <a:cubicBezTo>
                    <a:pt x="15" y="38"/>
                    <a:pt x="14" y="36"/>
                    <a:pt x="14" y="34"/>
                  </a:cubicBezTo>
                  <a:cubicBezTo>
                    <a:pt x="14" y="31"/>
                    <a:pt x="15" y="29"/>
                    <a:pt x="15" y="27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6" y="24"/>
                    <a:pt x="5" y="29"/>
                    <a:pt x="5" y="34"/>
                  </a:cubicBezTo>
                  <a:cubicBezTo>
                    <a:pt x="5" y="39"/>
                    <a:pt x="6" y="43"/>
                    <a:pt x="8" y="47"/>
                  </a:cubicBezTo>
                  <a:lnTo>
                    <a:pt x="15" y="40"/>
                  </a:lnTo>
                  <a:close/>
                  <a:moveTo>
                    <a:pt x="48" y="34"/>
                  </a:moveTo>
                  <a:cubicBezTo>
                    <a:pt x="48" y="26"/>
                    <a:pt x="42" y="19"/>
                    <a:pt x="34" y="19"/>
                  </a:cubicBezTo>
                  <a:cubicBezTo>
                    <a:pt x="26" y="19"/>
                    <a:pt x="19" y="26"/>
                    <a:pt x="19" y="34"/>
                  </a:cubicBezTo>
                  <a:cubicBezTo>
                    <a:pt x="19" y="42"/>
                    <a:pt x="26" y="48"/>
                    <a:pt x="34" y="48"/>
                  </a:cubicBezTo>
                  <a:cubicBezTo>
                    <a:pt x="42" y="48"/>
                    <a:pt x="48" y="42"/>
                    <a:pt x="48" y="34"/>
                  </a:cubicBezTo>
                  <a:close/>
                  <a:moveTo>
                    <a:pt x="20" y="8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9" y="15"/>
                    <a:pt x="32" y="14"/>
                    <a:pt x="34" y="14"/>
                  </a:cubicBezTo>
                  <a:cubicBezTo>
                    <a:pt x="36" y="14"/>
                    <a:pt x="38" y="15"/>
                    <a:pt x="40" y="1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3" y="6"/>
                    <a:pt x="39" y="5"/>
                    <a:pt x="34" y="5"/>
                  </a:cubicBezTo>
                  <a:cubicBezTo>
                    <a:pt x="29" y="5"/>
                    <a:pt x="24" y="6"/>
                    <a:pt x="20" y="8"/>
                  </a:cubicBezTo>
                  <a:close/>
                  <a:moveTo>
                    <a:pt x="47" y="59"/>
                  </a:moveTo>
                  <a:cubicBezTo>
                    <a:pt x="40" y="52"/>
                    <a:pt x="40" y="52"/>
                    <a:pt x="40" y="52"/>
                  </a:cubicBezTo>
                  <a:cubicBezTo>
                    <a:pt x="38" y="53"/>
                    <a:pt x="36" y="53"/>
                    <a:pt x="34" y="53"/>
                  </a:cubicBezTo>
                  <a:cubicBezTo>
                    <a:pt x="32" y="53"/>
                    <a:pt x="29" y="53"/>
                    <a:pt x="27" y="52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4" y="62"/>
                    <a:pt x="29" y="63"/>
                    <a:pt x="34" y="63"/>
                  </a:cubicBezTo>
                  <a:cubicBezTo>
                    <a:pt x="39" y="63"/>
                    <a:pt x="43" y="62"/>
                    <a:pt x="47" y="59"/>
                  </a:cubicBezTo>
                  <a:close/>
                  <a:moveTo>
                    <a:pt x="60" y="47"/>
                  </a:moveTo>
                  <a:cubicBezTo>
                    <a:pt x="62" y="43"/>
                    <a:pt x="63" y="39"/>
                    <a:pt x="63" y="34"/>
                  </a:cubicBezTo>
                  <a:cubicBezTo>
                    <a:pt x="63" y="29"/>
                    <a:pt x="62" y="24"/>
                    <a:pt x="60" y="20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3" y="29"/>
                    <a:pt x="53" y="32"/>
                    <a:pt x="53" y="34"/>
                  </a:cubicBezTo>
                  <a:cubicBezTo>
                    <a:pt x="53" y="36"/>
                    <a:pt x="53" y="38"/>
                    <a:pt x="52" y="40"/>
                  </a:cubicBezTo>
                  <a:lnTo>
                    <a:pt x="60" y="4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Arial"/>
                <a:cs typeface="Arial"/>
              </a:endParaRPr>
            </a:p>
          </p:txBody>
        </p:sp>
        <p:pic>
          <p:nvPicPr>
            <p:cNvPr id="2097188" name="Picture 14" descr="md_5.jpg"/>
            <p:cNvPicPr>
              <a:picLocks noChangeAspect="1"/>
            </p:cNvPicPr>
            <p:nvPr/>
          </p:nvPicPr>
          <p:blipFill rotWithShape="1">
            <a:blip r:embed="rId7" cstate="print"/>
            <a:srcRect b="7234"/>
            <a:stretch>
              <a:fillRect/>
            </a:stretch>
          </p:blipFill>
          <p:spPr>
            <a:xfrm>
              <a:off x="6858000" y="2279275"/>
              <a:ext cx="1292644" cy="1241034"/>
            </a:xfrm>
            <a:prstGeom prst="ellipse">
              <a:avLst/>
            </a:prstGeom>
          </p:spPr>
        </p:pic>
      </p:grp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86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86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48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3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692" grpId="0" animBg="1"/>
      <p:bldP spid="104869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4306" name="Picture Placeholder 13"/>
          <p:cNvGraphicFramePr>
            <a:graphicFrameLocks/>
          </p:cNvGraphicFramePr>
          <p:nvPr/>
        </p:nvGraphicFramePr>
        <p:xfrm>
          <a:off x="1309688" y="368300"/>
          <a:ext cx="6524625" cy="3803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48700" name="TextBox 26"/>
          <p:cNvSpPr txBox="1">
            <a:spLocks noChangeArrowheads="1"/>
          </p:cNvSpPr>
          <p:nvPr/>
        </p:nvSpPr>
        <p:spPr bwMode="auto">
          <a:xfrm>
            <a:off x="914400" y="4095750"/>
            <a:ext cx="7543800" cy="830997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tr-TR" altLang="en-US" sz="2400" b="1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tr-TR" altLang="en-US" sz="24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2400" b="1" dirty="0" err="1" smtClean="0">
                <a:solidFill>
                  <a:srgbClr val="262626"/>
                </a:solidFill>
                <a:latin typeface="Arial"/>
                <a:cs typeface="Arial"/>
              </a:rPr>
              <a:t>dari</a:t>
            </a:r>
            <a:r>
              <a:rPr lang="tr-TR" altLang="en-US" sz="24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2400" b="1" dirty="0" err="1" smtClean="0">
                <a:solidFill>
                  <a:srgbClr val="262626"/>
                </a:solidFill>
                <a:latin typeface="Arial"/>
                <a:cs typeface="Arial"/>
              </a:rPr>
              <a:t>Ekstrak</a:t>
            </a:r>
            <a:r>
              <a:rPr lang="tr-TR" altLang="en-US" sz="24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</a:p>
          <a:p>
            <a:pPr algn="ctr" eaLnBrk="1" hangingPunct="1"/>
            <a:r>
              <a:rPr lang="tr-TR" altLang="en-US" sz="2400" b="1" i="1" dirty="0" err="1" smtClean="0">
                <a:solidFill>
                  <a:srgbClr val="262626"/>
                </a:solidFill>
                <a:latin typeface="Arial"/>
                <a:cs typeface="Arial"/>
              </a:rPr>
              <a:t>Stem</a:t>
            </a:r>
            <a:r>
              <a:rPr lang="tr-TR" altLang="en-US" sz="2400" b="1" i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2400" b="1" i="1" dirty="0">
                <a:solidFill>
                  <a:srgbClr val="262626"/>
                </a:solidFill>
                <a:latin typeface="Arial"/>
                <a:cs typeface="Arial"/>
              </a:rPr>
              <a:t>Cell </a:t>
            </a:r>
            <a:r>
              <a:rPr lang="tr-TR" altLang="en-US" sz="2400" b="1" dirty="0" err="1" smtClean="0">
                <a:solidFill>
                  <a:srgbClr val="262626"/>
                </a:solidFill>
                <a:latin typeface="Arial"/>
                <a:cs typeface="Arial"/>
              </a:rPr>
              <a:t>Tumbuhan</a:t>
            </a:r>
            <a:r>
              <a:rPr lang="tr-TR" altLang="en-US" sz="24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2400" b="1" dirty="0" err="1" smtClean="0">
                <a:solidFill>
                  <a:srgbClr val="262626"/>
                </a:solidFill>
                <a:latin typeface="Arial"/>
                <a:cs typeface="Arial"/>
              </a:rPr>
              <a:t>yang</a:t>
            </a:r>
            <a:r>
              <a:rPr lang="tr-TR" altLang="en-US" sz="24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2400" b="1" dirty="0" err="1" smtClean="0">
                <a:solidFill>
                  <a:srgbClr val="262626"/>
                </a:solidFill>
                <a:latin typeface="Arial"/>
                <a:cs typeface="Arial"/>
              </a:rPr>
              <a:t>terpilih</a:t>
            </a:r>
            <a:endParaRPr lang="en-US" altLang="en-US" sz="1200" b="1" dirty="0">
              <a:solidFill>
                <a:srgbClr val="262626"/>
              </a:solidFill>
              <a:latin typeface="Arial"/>
              <a:cs typeface="Arial"/>
            </a:endParaRPr>
          </a:p>
        </p:txBody>
      </p:sp>
      <p:grpSp>
        <p:nvGrpSpPr>
          <p:cNvPr id="130" name="Group 14"/>
          <p:cNvGrpSpPr/>
          <p:nvPr/>
        </p:nvGrpSpPr>
        <p:grpSpPr>
          <a:xfrm>
            <a:off x="3124200" y="819150"/>
            <a:ext cx="2925100" cy="3004086"/>
            <a:chOff x="3124200" y="819150"/>
            <a:chExt cx="2925100" cy="3004086"/>
          </a:xfrm>
        </p:grpSpPr>
        <p:pic>
          <p:nvPicPr>
            <p:cNvPr id="2097189" name="Picture 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178168" y="1809750"/>
              <a:ext cx="803753" cy="762000"/>
            </a:xfrm>
            <a:prstGeom prst="rect">
              <a:avLst/>
            </a:prstGeom>
          </p:spPr>
        </p:pic>
        <p:sp>
          <p:nvSpPr>
            <p:cNvPr id="1048701" name="Rectangle 4"/>
            <p:cNvSpPr/>
            <p:nvPr/>
          </p:nvSpPr>
          <p:spPr>
            <a:xfrm>
              <a:off x="3124200" y="2614196"/>
              <a:ext cx="932180" cy="3708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en-GB" sz="1200" i="1" baseline="30000" dirty="0" err="1" smtClean="0">
                  <a:latin typeface="Arial"/>
                  <a:cs typeface="Arial"/>
                </a:rPr>
                <a:t>PhytoCellTec</a:t>
              </a:r>
              <a:r>
                <a:rPr lang="en-GB" sz="1200" i="1" baseline="30000" dirty="0" smtClean="0">
                  <a:latin typeface="Arial"/>
                  <a:cs typeface="Arial"/>
                </a:rPr>
                <a:t>™ </a:t>
              </a:r>
            </a:p>
            <a:p>
              <a:pPr algn="ctr" rtl="1"/>
              <a:r>
                <a:rPr lang="en-GB" sz="1200" i="1" baseline="30000" dirty="0" smtClean="0">
                  <a:latin typeface="Arial"/>
                  <a:cs typeface="Arial"/>
                </a:rPr>
                <a:t>Solar </a:t>
              </a:r>
              <a:r>
                <a:rPr lang="en-GB" sz="1200" i="1" baseline="30000" dirty="0" err="1" smtClean="0">
                  <a:latin typeface="Arial"/>
                  <a:cs typeface="Arial"/>
                </a:rPr>
                <a:t>Vitis</a:t>
              </a:r>
              <a:endParaRPr lang="en-GB" sz="1200" baseline="30000" dirty="0">
                <a:latin typeface="Arial"/>
                <a:cs typeface="Arial"/>
              </a:endParaRPr>
            </a:p>
          </p:txBody>
        </p:sp>
        <p:pic>
          <p:nvPicPr>
            <p:cNvPr id="2097190" name="Picture 12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145071" y="819150"/>
              <a:ext cx="884129" cy="838200"/>
            </a:xfrm>
            <a:prstGeom prst="rect">
              <a:avLst/>
            </a:prstGeom>
          </p:spPr>
        </p:pic>
        <p:sp>
          <p:nvSpPr>
            <p:cNvPr id="1048702" name="Rectangle 13"/>
            <p:cNvSpPr/>
            <p:nvPr/>
          </p:nvSpPr>
          <p:spPr>
            <a:xfrm>
              <a:off x="4119214" y="1775996"/>
              <a:ext cx="1084580" cy="37083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en-GB" sz="1200" i="1" baseline="30000" dirty="0" err="1">
                  <a:latin typeface="Arial"/>
                  <a:cs typeface="Arial"/>
                </a:rPr>
                <a:t>PhytoCellTec</a:t>
              </a:r>
              <a:r>
                <a:rPr lang="en-GB" sz="1200" i="1" baseline="30000" dirty="0" smtClean="0">
                  <a:latin typeface="Arial"/>
                  <a:cs typeface="Arial"/>
                </a:rPr>
                <a:t>™</a:t>
              </a:r>
            </a:p>
            <a:p>
              <a:pPr algn="ctr" rtl="1"/>
              <a:r>
                <a:rPr lang="en-GB" sz="1200" i="1" baseline="30000" dirty="0" err="1" smtClean="0">
                  <a:latin typeface="Arial"/>
                  <a:cs typeface="Arial"/>
                </a:rPr>
                <a:t>Malus</a:t>
              </a:r>
              <a:r>
                <a:rPr lang="en-GB" sz="1200" i="1" baseline="30000" dirty="0" smtClean="0">
                  <a:latin typeface="Arial"/>
                  <a:cs typeface="Arial"/>
                </a:rPr>
                <a:t> </a:t>
              </a:r>
              <a:r>
                <a:rPr lang="en-GB" sz="1200" i="1" baseline="30000" dirty="0" err="1">
                  <a:latin typeface="Arial"/>
                  <a:cs typeface="Arial"/>
                </a:rPr>
                <a:t>Domestica</a:t>
              </a:r>
              <a:endParaRPr lang="en-GB" sz="1200" i="1" baseline="30000" dirty="0">
                <a:latin typeface="Arial"/>
                <a:cs typeface="Arial"/>
              </a:endParaRPr>
            </a:p>
          </p:txBody>
        </p:sp>
        <p:pic>
          <p:nvPicPr>
            <p:cNvPr id="2097191" name="Picture 15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181600" y="1809750"/>
              <a:ext cx="762000" cy="723900"/>
            </a:xfrm>
            <a:prstGeom prst="rect">
              <a:avLst/>
            </a:prstGeom>
          </p:spPr>
        </p:pic>
        <p:sp>
          <p:nvSpPr>
            <p:cNvPr id="1048703" name="Rectangle 16"/>
            <p:cNvSpPr/>
            <p:nvPr/>
          </p:nvSpPr>
          <p:spPr>
            <a:xfrm>
              <a:off x="5117120" y="2614196"/>
              <a:ext cx="932180" cy="3708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1200" i="1" baseline="30000" dirty="0" err="1" smtClean="0">
                  <a:latin typeface="Arial"/>
                  <a:cs typeface="Arial"/>
                </a:rPr>
                <a:t>PhytoCellTec</a:t>
              </a:r>
              <a:r>
                <a:rPr lang="en-GB" sz="1200" i="1" baseline="30000" dirty="0">
                  <a:latin typeface="Arial"/>
                  <a:cs typeface="Arial"/>
                </a:rPr>
                <a:t>™</a:t>
              </a:r>
              <a:r>
                <a:rPr lang="en-GB" sz="1200" i="1" baseline="30000" dirty="0" smtClean="0">
                  <a:latin typeface="Arial"/>
                  <a:cs typeface="Arial"/>
                </a:rPr>
                <a:t> </a:t>
              </a:r>
            </a:p>
            <a:p>
              <a:pPr algn="ctr"/>
              <a:r>
                <a:rPr lang="en-GB" sz="1200" i="1" baseline="30000" dirty="0" err="1" smtClean="0">
                  <a:latin typeface="Arial"/>
                  <a:cs typeface="Arial"/>
                </a:rPr>
                <a:t>Argan</a:t>
              </a:r>
              <a:endParaRPr lang="en-GB" sz="1200" i="1" baseline="30000" dirty="0">
                <a:latin typeface="Arial"/>
                <a:cs typeface="Arial"/>
              </a:endParaRPr>
            </a:p>
          </p:txBody>
        </p:sp>
        <p:pic>
          <p:nvPicPr>
            <p:cNvPr id="2097192" name="Picture 18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198009" y="2660650"/>
              <a:ext cx="787400" cy="749300"/>
            </a:xfrm>
            <a:prstGeom prst="rect">
              <a:avLst/>
            </a:prstGeom>
          </p:spPr>
        </p:pic>
        <p:sp>
          <p:nvSpPr>
            <p:cNvPr id="1048704" name="Rectangle 19"/>
            <p:cNvSpPr/>
            <p:nvPr/>
          </p:nvSpPr>
          <p:spPr>
            <a:xfrm>
              <a:off x="4172609" y="3452396"/>
              <a:ext cx="932179" cy="3708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GB" sz="1200" i="1" baseline="30000" dirty="0" err="1" smtClean="0">
                  <a:latin typeface="Arial"/>
                  <a:cs typeface="Arial"/>
                </a:rPr>
                <a:t>PhytoCellTec</a:t>
              </a:r>
              <a:r>
                <a:rPr lang="en-GB" sz="1200" i="1" baseline="30000" dirty="0" smtClean="0">
                  <a:latin typeface="Arial"/>
                  <a:cs typeface="Arial"/>
                </a:rPr>
                <a:t>™</a:t>
              </a:r>
              <a:endParaRPr lang="en-GB" sz="1200" i="1" baseline="30000" dirty="0">
                <a:latin typeface="Arial"/>
                <a:cs typeface="Arial"/>
              </a:endParaRPr>
            </a:p>
            <a:p>
              <a:pPr algn="ctr"/>
              <a:r>
                <a:rPr lang="en-GB" sz="1200" i="1" baseline="30000" dirty="0" smtClean="0">
                  <a:latin typeface="Arial"/>
                  <a:cs typeface="Arial"/>
                </a:rPr>
                <a:t>Alp </a:t>
              </a:r>
              <a:r>
                <a:rPr lang="en-GB" sz="1200" i="1" baseline="30000" dirty="0">
                  <a:latin typeface="Arial"/>
                  <a:cs typeface="Arial"/>
                </a:rPr>
                <a:t>Rose</a:t>
              </a:r>
            </a:p>
          </p:txBody>
        </p:sp>
      </p:grp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48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1" dur="1000"/>
                                        <p:tgtEl>
                                          <p:spTgt spid="4194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194306" grpId="0">
        <p:bldAsOne/>
      </p:bldGraphic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93" name="Picture Placeholder 1" descr="cfe.jpg"/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2"/>
          <a:srcRect t="3695" b="3112"/>
          <a:stretch>
            <a:fillRect/>
          </a:stretch>
        </p:blipFill>
        <p:spPr>
          <a:xfrm>
            <a:off x="2590800" y="1001713"/>
            <a:ext cx="4800600" cy="3840864"/>
          </a:xfrm>
        </p:spPr>
      </p:pic>
      <p:sp>
        <p:nvSpPr>
          <p:cNvPr id="1048705" name="Title 2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dari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Ekstrak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i="1" dirty="0" err="1" smtClean="0">
                <a:solidFill>
                  <a:srgbClr val="262626"/>
                </a:solidFill>
                <a:latin typeface="Arial"/>
                <a:cs typeface="Arial"/>
              </a:rPr>
              <a:t>Stem</a:t>
            </a:r>
            <a:r>
              <a:rPr lang="tr-TR" altLang="en-US" sz="1800" i="1" dirty="0" smtClean="0">
                <a:solidFill>
                  <a:srgbClr val="262626"/>
                </a:solidFill>
                <a:latin typeface="Arial"/>
                <a:cs typeface="Arial"/>
              </a:rPr>
              <a:t> Cell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Tumbuhan</a:t>
            </a:r>
            <a:endParaRPr lang="tr-TR" altLang="en-US" sz="1800" dirty="0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706" name="Flowchart: Document 18"/>
          <p:cNvSpPr>
            <a:spLocks noChangeArrowheads="1"/>
          </p:cNvSpPr>
          <p:nvPr/>
        </p:nvSpPr>
        <p:spPr bwMode="auto">
          <a:xfrm flipH="1">
            <a:off x="457200" y="1001713"/>
            <a:ext cx="1676400" cy="2255837"/>
          </a:xfrm>
          <a:prstGeom prst="flowChartDocument">
            <a:avLst/>
          </a:prstGeo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 w="9525">
            <a:solidFill>
              <a:srgbClr val="007D6B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1048707" name="TextBox 27"/>
          <p:cNvSpPr txBox="1">
            <a:spLocks noChangeArrowheads="1"/>
          </p:cNvSpPr>
          <p:nvPr/>
        </p:nvSpPr>
        <p:spPr bwMode="auto">
          <a:xfrm>
            <a:off x="457200" y="1173163"/>
            <a:ext cx="1676400" cy="127254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de-DE" altLang="en-US" dirty="0">
                <a:solidFill>
                  <a:schemeClr val="bg1"/>
                </a:solidFill>
                <a:latin typeface="Arial"/>
                <a:cs typeface="Arial"/>
              </a:rPr>
              <a:t>1. </a:t>
            </a:r>
          </a:p>
          <a:p>
            <a:pPr algn="ctr" eaLnBrk="1" hangingPunct="1"/>
            <a:r>
              <a:rPr lang="de-DE" altLang="en-US" sz="1400" dirty="0" err="1">
                <a:solidFill>
                  <a:schemeClr val="bg1"/>
                </a:solidFill>
                <a:latin typeface="Arial"/>
                <a:cs typeface="Arial"/>
              </a:rPr>
              <a:t>Kemampuan</a:t>
            </a:r>
            <a:r>
              <a:rPr lang="de-DE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</a:p>
          <a:p>
            <a:pPr algn="ctr" eaLnBrk="1" hangingPunct="1"/>
            <a:r>
              <a:rPr lang="de-DE" altLang="en-US" sz="1400" i="1" dirty="0" err="1">
                <a:solidFill>
                  <a:schemeClr val="bg1"/>
                </a:solidFill>
                <a:latin typeface="Arial"/>
                <a:cs typeface="Arial"/>
              </a:rPr>
              <a:t>stem</a:t>
            </a:r>
            <a:r>
              <a:rPr lang="de-DE" altLang="en-US" sz="1400" i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de-DE" altLang="en-US" sz="1400" i="1" dirty="0" err="1">
                <a:solidFill>
                  <a:schemeClr val="bg1"/>
                </a:solidFill>
                <a:latin typeface="Arial"/>
                <a:cs typeface="Arial"/>
              </a:rPr>
              <a:t>cell</a:t>
            </a:r>
            <a:r>
              <a:rPr lang="de-DE" altLang="en-US" sz="1400" i="1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de-DE" altLang="en-US" sz="1400" dirty="0" err="1">
                <a:solidFill>
                  <a:schemeClr val="bg1"/>
                </a:solidFill>
                <a:latin typeface="Arial"/>
                <a:cs typeface="Arial"/>
              </a:rPr>
              <a:t>epidermis</a:t>
            </a:r>
            <a:r>
              <a:rPr lang="de-DE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de-DE" altLang="en-US" sz="1400" dirty="0" err="1">
                <a:solidFill>
                  <a:schemeClr val="bg1"/>
                </a:solidFill>
                <a:latin typeface="Arial"/>
                <a:cs typeface="Arial"/>
              </a:rPr>
              <a:t>kulit</a:t>
            </a:r>
            <a:r>
              <a:rPr lang="de-DE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de-DE" altLang="en-US" sz="1400" dirty="0" err="1">
                <a:solidFill>
                  <a:schemeClr val="bg1"/>
                </a:solidFill>
                <a:latin typeface="Arial"/>
                <a:cs typeface="Arial"/>
              </a:rPr>
              <a:t>untuk</a:t>
            </a:r>
            <a:r>
              <a:rPr lang="de-DE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de-DE" altLang="en-US" sz="1400" dirty="0" err="1">
                <a:solidFill>
                  <a:schemeClr val="bg1"/>
                </a:solidFill>
                <a:latin typeface="Arial"/>
                <a:cs typeface="Arial"/>
              </a:rPr>
              <a:t>beregenerasi</a:t>
            </a:r>
            <a:endParaRPr lang="en-US" altLang="en-US" sz="1000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48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10487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487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706" grpId="0" animBg="1"/>
      <p:bldP spid="104870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94" name="Picture Placeholder 1"/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2" cstate="print"/>
          <a:srcRect r="1160"/>
          <a:stretch>
            <a:fillRect/>
          </a:stretch>
        </p:blipFill>
        <p:spPr>
          <a:xfrm>
            <a:off x="1816100" y="1001713"/>
            <a:ext cx="6338888" cy="3206750"/>
          </a:xfrm>
        </p:spPr>
      </p:pic>
      <p:sp>
        <p:nvSpPr>
          <p:cNvPr id="1048708" name="Title 2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dari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Ekstrak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i="1" dirty="0" err="1" smtClean="0">
                <a:solidFill>
                  <a:srgbClr val="262626"/>
                </a:solidFill>
                <a:latin typeface="Arial"/>
                <a:cs typeface="Arial"/>
              </a:rPr>
              <a:t>Stem</a:t>
            </a:r>
            <a:r>
              <a:rPr lang="tr-TR" altLang="en-US" sz="1800" i="1" dirty="0" smtClean="0">
                <a:solidFill>
                  <a:srgbClr val="262626"/>
                </a:solidFill>
                <a:latin typeface="Arial"/>
                <a:cs typeface="Arial"/>
              </a:rPr>
              <a:t> Cell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Tumbuhan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:</a:t>
            </a:r>
          </a:p>
        </p:txBody>
      </p:sp>
      <p:sp>
        <p:nvSpPr>
          <p:cNvPr id="1048709" name="Flowchart: Document 18"/>
          <p:cNvSpPr>
            <a:spLocks noChangeArrowheads="1"/>
          </p:cNvSpPr>
          <p:nvPr/>
        </p:nvSpPr>
        <p:spPr bwMode="auto">
          <a:xfrm flipH="1">
            <a:off x="457200" y="1001713"/>
            <a:ext cx="1676400" cy="2255837"/>
          </a:xfrm>
          <a:prstGeom prst="flowChartDocument">
            <a:avLst/>
          </a:prstGeo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 w="9525">
            <a:solidFill>
              <a:srgbClr val="007D6B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1048710" name="TextBox 27"/>
          <p:cNvSpPr txBox="1">
            <a:spLocks noChangeArrowheads="1"/>
          </p:cNvSpPr>
          <p:nvPr/>
        </p:nvSpPr>
        <p:spPr bwMode="auto">
          <a:xfrm>
            <a:off x="457200" y="1200150"/>
            <a:ext cx="1676400" cy="1046163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tr-TR" altLang="en-US" dirty="0">
                <a:solidFill>
                  <a:schemeClr val="bg1"/>
                </a:solidFill>
                <a:latin typeface="Arial"/>
                <a:cs typeface="Arial"/>
              </a:rPr>
              <a:t>2.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</a:p>
          <a:p>
            <a:pPr algn="ctr" eaLnBrk="1" hangingPunct="1"/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Meremajakan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</a:p>
          <a:p>
            <a:pPr algn="ctr" eaLnBrk="1" hangingPunct="1"/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kulit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yang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telah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tr-TR" altLang="en-US" sz="1400" dirty="0" err="1">
                <a:solidFill>
                  <a:schemeClr val="bg1"/>
                </a:solidFill>
                <a:latin typeface="Arial"/>
                <a:cs typeface="Arial"/>
              </a:rPr>
              <a:t>menua</a:t>
            </a:r>
            <a:endParaRPr lang="en-US" altLang="en-US" sz="1400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87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87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48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709" grpId="0" animBg="1"/>
      <p:bldP spid="1048710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95" name="Picture Placeholder 1"/>
          <p:cNvPicPr>
            <a:picLocks noGrp="1" noChangeAspect="1"/>
          </p:cNvPicPr>
          <p:nvPr>
            <p:ph type="pic" sz="quarter" idx="15"/>
          </p:nvPr>
        </p:nvPicPr>
        <p:blipFill>
          <a:blip r:embed="rId2">
            <a:lum/>
          </a:blip>
          <a:stretch>
            <a:fillRect/>
          </a:stretch>
        </p:blipFill>
        <p:spPr>
          <a:xfrm>
            <a:off x="2355850" y="1001712"/>
            <a:ext cx="6074332" cy="3703637"/>
          </a:xfrm>
        </p:spPr>
      </p:pic>
      <p:sp>
        <p:nvSpPr>
          <p:cNvPr id="1048711" name="Title 2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dari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Ekstrak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i="1" dirty="0" err="1" smtClean="0">
                <a:solidFill>
                  <a:srgbClr val="262626"/>
                </a:solidFill>
                <a:latin typeface="Arial"/>
                <a:cs typeface="Arial"/>
              </a:rPr>
              <a:t>Stem</a:t>
            </a:r>
            <a:r>
              <a:rPr lang="tr-TR" altLang="en-US" sz="1800" i="1" dirty="0" smtClean="0">
                <a:solidFill>
                  <a:srgbClr val="262626"/>
                </a:solidFill>
                <a:latin typeface="Arial"/>
                <a:cs typeface="Arial"/>
              </a:rPr>
              <a:t> Cell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Tumbuhan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:</a:t>
            </a:r>
          </a:p>
        </p:txBody>
      </p:sp>
      <p:sp>
        <p:nvSpPr>
          <p:cNvPr id="1048712" name="Flowchart: Document 18"/>
          <p:cNvSpPr>
            <a:spLocks noChangeArrowheads="1"/>
          </p:cNvSpPr>
          <p:nvPr/>
        </p:nvSpPr>
        <p:spPr bwMode="auto">
          <a:xfrm flipH="1">
            <a:off x="457200" y="1001713"/>
            <a:ext cx="1676400" cy="2255837"/>
          </a:xfrm>
          <a:prstGeom prst="flowChartDocument">
            <a:avLst/>
          </a:prstGeo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 w="9525">
            <a:solidFill>
              <a:srgbClr val="007D6B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1048713" name="TextBox 27"/>
          <p:cNvSpPr txBox="1">
            <a:spLocks noChangeArrowheads="1"/>
          </p:cNvSpPr>
          <p:nvPr/>
        </p:nvSpPr>
        <p:spPr bwMode="auto">
          <a:xfrm>
            <a:off x="457200" y="1200150"/>
            <a:ext cx="1676400" cy="830263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dirty="0">
                <a:solidFill>
                  <a:schemeClr val="bg1"/>
                </a:solidFill>
                <a:latin typeface="Arial"/>
                <a:cs typeface="Arial"/>
              </a:rPr>
              <a:t>3</a:t>
            </a:r>
            <a:r>
              <a:rPr lang="tr-TR" altLang="en-US" dirty="0">
                <a:solidFill>
                  <a:schemeClr val="bg1"/>
                </a:solidFill>
                <a:latin typeface="Arial"/>
                <a:cs typeface="Arial"/>
              </a:rPr>
              <a:t>.</a:t>
            </a:r>
            <a:r>
              <a:rPr lang="tr-T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</a:p>
          <a:p>
            <a:pPr algn="ctr" eaLnBrk="1" hangingPunct="1"/>
            <a:r>
              <a:rPr lang="en-US" altLang="en-US" sz="1400" dirty="0" err="1">
                <a:solidFill>
                  <a:schemeClr val="bg1"/>
                </a:solidFill>
                <a:latin typeface="Arial"/>
                <a:cs typeface="Arial"/>
              </a:rPr>
              <a:t>Memulihkan</a:t>
            </a:r>
            <a:r>
              <a:rPr lang="en-US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chemeClr val="bg1"/>
                </a:solidFill>
                <a:latin typeface="Arial"/>
                <a:cs typeface="Arial"/>
              </a:rPr>
              <a:t>sel</a:t>
            </a:r>
            <a:r>
              <a:rPr lang="en-US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chemeClr val="bg1"/>
                </a:solidFill>
                <a:latin typeface="Arial"/>
                <a:cs typeface="Arial"/>
              </a:rPr>
              <a:t>dari</a:t>
            </a:r>
            <a:r>
              <a:rPr lang="en-US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en-US" altLang="en-US" sz="1400" dirty="0" err="1">
                <a:solidFill>
                  <a:schemeClr val="bg1"/>
                </a:solidFill>
                <a:latin typeface="Arial"/>
                <a:cs typeface="Arial"/>
              </a:rPr>
              <a:t>kerusakan</a:t>
            </a:r>
            <a:endParaRPr lang="en-US" altLang="en-US" sz="1400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87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87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48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712" grpId="0" animBg="1"/>
      <p:bldP spid="1048713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96" name="Picture Placeholder 1"/>
          <p:cNvPicPr>
            <a:picLocks noGrp="1" noChangeAspect="1"/>
          </p:cNvPicPr>
          <p:nvPr>
            <p:ph type="pic" sz="quarter" idx="15"/>
          </p:nvPr>
        </p:nvPicPr>
        <p:blipFill>
          <a:blip r:embed="rId2"/>
          <a:stretch>
            <a:fillRect/>
          </a:stretch>
        </p:blipFill>
        <p:spPr>
          <a:xfrm>
            <a:off x="2209800" y="1028700"/>
            <a:ext cx="6705600" cy="3448050"/>
          </a:xfrm>
        </p:spPr>
      </p:pic>
      <p:sp>
        <p:nvSpPr>
          <p:cNvPr id="1048714" name="Title 2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dari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Ekstrak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i="1" dirty="0" err="1" smtClean="0">
                <a:solidFill>
                  <a:srgbClr val="262626"/>
                </a:solidFill>
                <a:latin typeface="Arial"/>
                <a:cs typeface="Arial"/>
              </a:rPr>
              <a:t>Stem</a:t>
            </a:r>
            <a:r>
              <a:rPr lang="tr-TR" altLang="en-US" sz="1800" i="1" dirty="0" smtClean="0">
                <a:solidFill>
                  <a:srgbClr val="262626"/>
                </a:solidFill>
                <a:latin typeface="Arial"/>
                <a:cs typeface="Arial"/>
              </a:rPr>
              <a:t> Cell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Tumbuhan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:</a:t>
            </a:r>
          </a:p>
        </p:txBody>
      </p:sp>
      <p:sp>
        <p:nvSpPr>
          <p:cNvPr id="1048715" name="Flowchart: Document 18"/>
          <p:cNvSpPr>
            <a:spLocks noChangeArrowheads="1"/>
          </p:cNvSpPr>
          <p:nvPr/>
        </p:nvSpPr>
        <p:spPr bwMode="auto">
          <a:xfrm flipH="1">
            <a:off x="457200" y="1001713"/>
            <a:ext cx="1676400" cy="2255837"/>
          </a:xfrm>
          <a:prstGeom prst="flowChartDocument">
            <a:avLst/>
          </a:prstGeo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 w="9525">
            <a:solidFill>
              <a:srgbClr val="007D6B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1048716" name="TextBox 27"/>
          <p:cNvSpPr txBox="1">
            <a:spLocks noChangeArrowheads="1"/>
          </p:cNvSpPr>
          <p:nvPr/>
        </p:nvSpPr>
        <p:spPr bwMode="auto">
          <a:xfrm>
            <a:off x="668338" y="1284288"/>
            <a:ext cx="1312862" cy="830262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de-DE" altLang="en-US">
                <a:solidFill>
                  <a:schemeClr val="bg1"/>
                </a:solidFill>
                <a:latin typeface="Arial"/>
                <a:cs typeface="Arial"/>
              </a:rPr>
              <a:t>4.</a:t>
            </a:r>
            <a:r>
              <a:rPr lang="de-DE" altLang="en-US" sz="1400">
                <a:solidFill>
                  <a:schemeClr val="bg1"/>
                </a:solidFill>
                <a:latin typeface="Arial"/>
                <a:cs typeface="Arial"/>
              </a:rPr>
              <a:t> Memperbaiki fungsi sel</a:t>
            </a:r>
            <a:endParaRPr lang="en-US" altLang="en-US" sz="100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48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10487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487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715" grpId="0" animBg="1"/>
      <p:bldP spid="104871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197" name="Picture Placeholder 1"/>
          <p:cNvPicPr>
            <a:picLocks noGrp="1" noChangeAspect="1"/>
          </p:cNvPicPr>
          <p:nvPr>
            <p:ph type="pic" sz="quarter" idx="15"/>
          </p:nvPr>
        </p:nvPicPr>
        <p:blipFill>
          <a:blip r:embed="rId2"/>
          <a:stretch>
            <a:fillRect/>
          </a:stretch>
        </p:blipFill>
        <p:spPr>
          <a:xfrm>
            <a:off x="2261273" y="1325586"/>
            <a:ext cx="6806527" cy="1963862"/>
          </a:xfrm>
        </p:spPr>
      </p:pic>
      <p:sp>
        <p:nvSpPr>
          <p:cNvPr id="1048717" name="Title 2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dari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Ekstrak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i="1" dirty="0" err="1" smtClean="0">
                <a:solidFill>
                  <a:srgbClr val="262626"/>
                </a:solidFill>
                <a:latin typeface="Arial"/>
                <a:cs typeface="Arial"/>
              </a:rPr>
              <a:t>Stem</a:t>
            </a:r>
            <a:r>
              <a:rPr lang="tr-TR" altLang="en-US" sz="1800" i="1" dirty="0" smtClean="0">
                <a:solidFill>
                  <a:srgbClr val="262626"/>
                </a:solidFill>
                <a:latin typeface="Arial"/>
                <a:cs typeface="Arial"/>
              </a:rPr>
              <a:t> Cell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Tumbuhan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:</a:t>
            </a:r>
          </a:p>
        </p:txBody>
      </p:sp>
      <p:sp>
        <p:nvSpPr>
          <p:cNvPr id="1048718" name="Flowchart: Document 18"/>
          <p:cNvSpPr>
            <a:spLocks noChangeArrowheads="1"/>
          </p:cNvSpPr>
          <p:nvPr/>
        </p:nvSpPr>
        <p:spPr bwMode="auto">
          <a:xfrm flipH="1">
            <a:off x="457200" y="1001713"/>
            <a:ext cx="1676400" cy="2255837"/>
          </a:xfrm>
          <a:prstGeom prst="flowChartDocument">
            <a:avLst/>
          </a:prstGeo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 w="9525">
            <a:solidFill>
              <a:srgbClr val="007D6B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1048719" name="TextBox 27"/>
          <p:cNvSpPr txBox="1">
            <a:spLocks noChangeArrowheads="1"/>
          </p:cNvSpPr>
          <p:nvPr/>
        </p:nvSpPr>
        <p:spPr bwMode="auto">
          <a:xfrm>
            <a:off x="668338" y="1160463"/>
            <a:ext cx="1312862" cy="1046162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pt-BR" altLang="en-US" dirty="0">
                <a:solidFill>
                  <a:schemeClr val="bg1"/>
                </a:solidFill>
                <a:latin typeface="Arial"/>
                <a:cs typeface="Arial"/>
              </a:rPr>
              <a:t>5.</a:t>
            </a:r>
            <a:r>
              <a:rPr lang="pt-B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pt-BR" altLang="en-US" sz="1400" dirty="0" err="1">
                <a:solidFill>
                  <a:schemeClr val="bg1"/>
                </a:solidFill>
                <a:latin typeface="Arial"/>
                <a:cs typeface="Arial"/>
              </a:rPr>
              <a:t>Meningkatkan</a:t>
            </a:r>
            <a:r>
              <a:rPr lang="pt-B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pt-BR" altLang="en-US" sz="1400" dirty="0" err="1">
                <a:solidFill>
                  <a:schemeClr val="bg1"/>
                </a:solidFill>
                <a:latin typeface="Arial"/>
                <a:cs typeface="Arial"/>
              </a:rPr>
              <a:t>vitalitas</a:t>
            </a:r>
            <a:r>
              <a:rPr lang="pt-B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pt-BR" altLang="en-US" sz="1400" dirty="0" err="1">
                <a:solidFill>
                  <a:schemeClr val="bg1"/>
                </a:solidFill>
                <a:latin typeface="Arial"/>
                <a:cs typeface="Arial"/>
              </a:rPr>
              <a:t>folikel</a:t>
            </a:r>
            <a:r>
              <a:rPr lang="pt-BR" altLang="en-US" sz="1400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lang="pt-BR" altLang="en-US" sz="1400" dirty="0" err="1">
                <a:solidFill>
                  <a:schemeClr val="bg1"/>
                </a:solidFill>
                <a:latin typeface="Arial"/>
                <a:cs typeface="Arial"/>
              </a:rPr>
              <a:t>rambut</a:t>
            </a:r>
            <a:endParaRPr lang="en-US" altLang="en-US" sz="1000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48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10487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487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718" grpId="0" animBg="1"/>
      <p:bldP spid="104871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0" name="Flowchart: Document 18"/>
          <p:cNvSpPr>
            <a:spLocks noChangeArrowheads="1"/>
          </p:cNvSpPr>
          <p:nvPr/>
        </p:nvSpPr>
        <p:spPr bwMode="auto">
          <a:xfrm flipH="1">
            <a:off x="457200" y="1001713"/>
            <a:ext cx="1676400" cy="2255837"/>
          </a:xfrm>
          <a:prstGeom prst="flowChartDocument">
            <a:avLst/>
          </a:prstGeo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 w="9525">
            <a:solidFill>
              <a:srgbClr val="007D6B"/>
            </a:solidFill>
            <a:miter lim="800000"/>
            <a:headEnd/>
            <a:tailEnd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</p:spPr>
        <p:txBody>
          <a:bodyPr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bg1"/>
              </a:solidFill>
              <a:latin typeface="+mn-lt"/>
              <a:ea typeface="+mn-ea"/>
            </a:endParaRPr>
          </a:p>
        </p:txBody>
      </p:sp>
      <p:pic>
        <p:nvPicPr>
          <p:cNvPr id="2097198" name="Picture Placeholder 1"/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2" cstate="print"/>
          <a:srcRect t="2673"/>
          <a:stretch>
            <a:fillRect/>
          </a:stretch>
        </p:blipFill>
        <p:spPr>
          <a:xfrm>
            <a:off x="2329289" y="1196975"/>
            <a:ext cx="6281312" cy="2974975"/>
          </a:xfrm>
        </p:spPr>
      </p:pic>
      <p:sp>
        <p:nvSpPr>
          <p:cNvPr id="1048721" name="Title 2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dari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Ekstrak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tr-TR" altLang="en-US" sz="1800" i="1" dirty="0" err="1" smtClean="0">
                <a:solidFill>
                  <a:srgbClr val="262626"/>
                </a:solidFill>
                <a:latin typeface="Arial"/>
                <a:cs typeface="Arial"/>
              </a:rPr>
              <a:t>Stem</a:t>
            </a:r>
            <a:r>
              <a:rPr lang="tr-TR" altLang="en-US" sz="1800" i="1" dirty="0" smtClean="0">
                <a:solidFill>
                  <a:srgbClr val="262626"/>
                </a:solidFill>
                <a:latin typeface="Arial"/>
                <a:cs typeface="Arial"/>
              </a:rPr>
              <a:t> Cell </a:t>
            </a:r>
            <a:r>
              <a:rPr lang="tr-TR" altLang="en-US" sz="1800" dirty="0" err="1" smtClean="0">
                <a:solidFill>
                  <a:srgbClr val="262626"/>
                </a:solidFill>
                <a:latin typeface="Arial"/>
                <a:cs typeface="Arial"/>
              </a:rPr>
              <a:t>Tumbuhan</a:t>
            </a:r>
            <a:r>
              <a:rPr lang="tr-TR" altLang="en-US" sz="1800" dirty="0" smtClean="0">
                <a:solidFill>
                  <a:srgbClr val="262626"/>
                </a:solidFill>
                <a:latin typeface="Arial"/>
                <a:cs typeface="Arial"/>
              </a:rPr>
              <a:t> :</a:t>
            </a:r>
          </a:p>
        </p:txBody>
      </p:sp>
      <p:sp>
        <p:nvSpPr>
          <p:cNvPr id="1048722" name="TextBox 27"/>
          <p:cNvSpPr txBox="1">
            <a:spLocks noChangeArrowheads="1"/>
          </p:cNvSpPr>
          <p:nvPr/>
        </p:nvSpPr>
        <p:spPr bwMode="auto">
          <a:xfrm>
            <a:off x="592138" y="1123950"/>
            <a:ext cx="1389062" cy="830263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is-IS" altLang="en-US" dirty="0">
                <a:solidFill>
                  <a:schemeClr val="bg1"/>
                </a:solidFill>
                <a:latin typeface="Arial"/>
                <a:cs typeface="Arial"/>
              </a:rPr>
              <a:t>6. </a:t>
            </a:r>
          </a:p>
          <a:p>
            <a:pPr algn="ctr" eaLnBrk="1" hangingPunct="1"/>
            <a:r>
              <a:rPr lang="is-IS" altLang="en-US" sz="1400" dirty="0">
                <a:solidFill>
                  <a:schemeClr val="bg1"/>
                </a:solidFill>
                <a:latin typeface="Arial"/>
                <a:cs typeface="Arial"/>
              </a:rPr>
              <a:t>Mengurangi kerutan</a:t>
            </a:r>
            <a:endParaRPr lang="en-US" altLang="en-US" sz="1000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48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10487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487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720" grpId="0" animBg="1"/>
      <p:bldP spid="104872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24" name="TextBox 26"/>
          <p:cNvSpPr txBox="1"/>
          <p:nvPr/>
        </p:nvSpPr>
        <p:spPr>
          <a:xfrm>
            <a:off x="533400" y="3462672"/>
            <a:ext cx="8305800" cy="123444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Kita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bukan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mengkonsumsi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i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stem</a:t>
            </a:r>
            <a:r>
              <a:rPr lang="tr-TR" sz="2400" b="1" i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i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cell</a:t>
            </a:r>
            <a:r>
              <a:rPr lang="tr-TR" sz="2400" b="1" i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hidup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tumbuhan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,</a:t>
            </a:r>
          </a:p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tetapi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nutrisi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ekstrak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i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stem</a:t>
            </a:r>
            <a:r>
              <a:rPr lang="tr-TR" sz="2400" b="1" i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i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cell</a:t>
            </a:r>
            <a:r>
              <a:rPr lang="tr-TR" sz="2400" b="1" i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yaitu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faktor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epigenetik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dan </a:t>
            </a:r>
            <a:r>
              <a:rPr lang="tr-TR" sz="24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metabolit</a:t>
            </a:r>
            <a:r>
              <a:rPr lang="tr-TR" sz="2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.</a:t>
            </a:r>
            <a:endParaRPr lang="en-US" sz="1200" b="1" dirty="0">
              <a:solidFill>
                <a:srgbClr val="262626"/>
              </a:solidFill>
              <a:latin typeface="Arial"/>
              <a:ea typeface="+mn-ea"/>
              <a:cs typeface="Arial"/>
            </a:endParaRPr>
          </a:p>
        </p:txBody>
      </p:sp>
      <p:graphicFrame>
        <p:nvGraphicFramePr>
          <p:cNvPr id="4194307" name="Picture Placeholder 13"/>
          <p:cNvGraphicFramePr>
            <a:graphicFrameLocks/>
          </p:cNvGraphicFramePr>
          <p:nvPr/>
        </p:nvGraphicFramePr>
        <p:xfrm>
          <a:off x="2209800" y="438150"/>
          <a:ext cx="4724400" cy="2754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48725" name="Oval 18"/>
          <p:cNvSpPr/>
          <p:nvPr/>
        </p:nvSpPr>
        <p:spPr>
          <a:xfrm rot="16200000" flipV="1">
            <a:off x="3506934" y="755660"/>
            <a:ext cx="2144575" cy="2119156"/>
          </a:xfrm>
          <a:prstGeom prst="ellips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t">
              <a:spcBef>
                <a:spcPts val="0"/>
              </a:spcBef>
              <a:spcAft>
                <a:spcPts val="0"/>
              </a:spcAft>
            </a:pPr>
            <a:endParaRPr lang="en-US" sz="2400" b="1" dirty="0"/>
          </a:p>
        </p:txBody>
      </p:sp>
      <p:pic>
        <p:nvPicPr>
          <p:cNvPr id="2097199" name="Picture 15"/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657600" y="966167"/>
            <a:ext cx="1568936" cy="152938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48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097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097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6" dur="1000"/>
                                        <p:tgtEl>
                                          <p:spTgt spid="4194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487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487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194307" grpId="0">
        <p:bldAsOne/>
      </p:bldGraphic>
      <p:bldP spid="1048725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4308" name="Picture Placeholder 13"/>
          <p:cNvGraphicFramePr>
            <a:graphicFrameLocks/>
          </p:cNvGraphicFramePr>
          <p:nvPr/>
        </p:nvGraphicFramePr>
        <p:xfrm>
          <a:off x="2209800" y="438150"/>
          <a:ext cx="4724400" cy="2754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48727" name="Oval 14"/>
          <p:cNvSpPr/>
          <p:nvPr/>
        </p:nvSpPr>
        <p:spPr>
          <a:xfrm rot="16200000" flipV="1">
            <a:off x="3506934" y="755660"/>
            <a:ext cx="2144575" cy="2119156"/>
          </a:xfrm>
          <a:prstGeom prst="ellips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t">
              <a:spcBef>
                <a:spcPts val="0"/>
              </a:spcBef>
              <a:spcAft>
                <a:spcPts val="0"/>
              </a:spcAft>
            </a:pPr>
            <a:endParaRPr lang="en-US" sz="2400" b="1" dirty="0"/>
          </a:p>
        </p:txBody>
      </p:sp>
      <p:sp>
        <p:nvSpPr>
          <p:cNvPr id="1048728" name="TextBox 15"/>
          <p:cNvSpPr txBox="1">
            <a:spLocks noChangeArrowheads="1"/>
          </p:cNvSpPr>
          <p:nvPr/>
        </p:nvSpPr>
        <p:spPr bwMode="auto">
          <a:xfrm>
            <a:off x="1143000" y="3562350"/>
            <a:ext cx="7010400" cy="58477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3200" b="1" dirty="0" smtClean="0">
                <a:solidFill>
                  <a:srgbClr val="262626"/>
                </a:solidFill>
                <a:latin typeface="Arial"/>
                <a:cs typeface="Arial"/>
              </a:rPr>
              <a:t>PRODUK BIOGREEN </a:t>
            </a:r>
            <a:r>
              <a:rPr lang="en-US" altLang="en-US" sz="3200" b="1" dirty="0">
                <a:solidFill>
                  <a:srgbClr val="262626"/>
                </a:solidFill>
                <a:latin typeface="Arial"/>
                <a:cs typeface="Arial"/>
              </a:rPr>
              <a:t>SCIENCE</a:t>
            </a:r>
            <a:endParaRPr lang="en-US" altLang="en-US" sz="1600" b="1" dirty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200" name="Picture 5" descr="E:\xampp\htdocs\replica\images\logo_dark.pn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733800" y="1169266"/>
            <a:ext cx="1568936" cy="126105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1000"/>
                                        <p:tgtEl>
                                          <p:spTgt spid="4194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487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487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097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97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48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194308" grpId="0">
        <p:bldAsOne/>
      </p:bldGraphic>
      <p:bldP spid="1048727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201" name="Picture Placeholder 1" descr="prod_1.jpg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/>
          <a:srcRect t="10738" b="23722"/>
          <a:stretch>
            <a:fillRect/>
          </a:stretch>
        </p:blipFill>
        <p:spPr>
          <a:xfrm>
            <a:off x="615950" y="1154113"/>
            <a:ext cx="5449888" cy="3571875"/>
          </a:xfrm>
        </p:spPr>
      </p:pic>
      <p:sp>
        <p:nvSpPr>
          <p:cNvPr id="1048740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262626"/>
                </a:solidFill>
                <a:latin typeface="Arial"/>
                <a:cs typeface="Arial"/>
              </a:rPr>
              <a:t>P R O D U K </a:t>
            </a:r>
          </a:p>
        </p:txBody>
      </p:sp>
      <p:sp>
        <p:nvSpPr>
          <p:cNvPr id="1048741" name="Text Placeholder 19"/>
          <p:cNvSpPr>
            <a:spLocks noGrp="1"/>
          </p:cNvSpPr>
          <p:nvPr>
            <p:ph type="body" sz="half" idx="15"/>
          </p:nvPr>
        </p:nvSpPr>
        <p:spPr bwMode="auto">
          <a:xfrm>
            <a:off x="6297613" y="1946275"/>
            <a:ext cx="1976437" cy="1920875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hr-HR" altLang="en-US" sz="1000" dirty="0" smtClean="0">
                <a:latin typeface="Arial"/>
                <a:cs typeface="Arial"/>
              </a:rPr>
              <a:t>BPOM  MD867031010044</a:t>
            </a:r>
          </a:p>
          <a:p>
            <a:pPr eaLnBrk="1" hangingPunct="1"/>
            <a:endParaRPr lang="hr-HR" altLang="en-US" sz="1050" dirty="0" smtClean="0">
              <a:latin typeface="Arial"/>
              <a:cs typeface="Arial"/>
            </a:endParaRPr>
          </a:p>
          <a:p>
            <a:pPr eaLnBrk="1" hangingPunct="1"/>
            <a:r>
              <a:rPr lang="hr-HR" altLang="en-US" sz="1400" dirty="0" smtClean="0">
                <a:latin typeface="Arial"/>
                <a:cs typeface="Arial"/>
              </a:rPr>
              <a:t>$130 iCash</a:t>
            </a:r>
          </a:p>
          <a:p>
            <a:pPr eaLnBrk="1" hangingPunct="1"/>
            <a:r>
              <a:rPr lang="hr-HR" altLang="en-US" sz="1400" dirty="0" smtClean="0">
                <a:latin typeface="Arial"/>
                <a:cs typeface="Arial"/>
              </a:rPr>
              <a:t>(90 BV)</a:t>
            </a:r>
          </a:p>
          <a:p>
            <a:pPr eaLnBrk="1" hangingPunct="1"/>
            <a:r>
              <a:rPr lang="hr-HR" altLang="en-US" sz="1400" b="1" dirty="0" smtClean="0">
                <a:latin typeface="Arial"/>
                <a:cs typeface="Arial"/>
              </a:rPr>
              <a:t>Rp 1.560.000</a:t>
            </a:r>
          </a:p>
          <a:p>
            <a:pPr eaLnBrk="1" hangingPunct="1"/>
            <a:endParaRPr lang="hr-HR" altLang="en-US" sz="1400" dirty="0" smtClean="0">
              <a:latin typeface="Arial"/>
              <a:cs typeface="Arial"/>
            </a:endParaRPr>
          </a:p>
          <a:p>
            <a:pPr eaLnBrk="1" hangingPunct="1"/>
            <a:r>
              <a:rPr lang="hr-HR" altLang="en-US" sz="1400" dirty="0" smtClean="0">
                <a:latin typeface="Arial"/>
                <a:cs typeface="Arial"/>
              </a:rPr>
              <a:t>Kurs belanja $1 iCash =</a:t>
            </a:r>
          </a:p>
          <a:p>
            <a:pPr eaLnBrk="1" hangingPunct="1"/>
            <a:r>
              <a:rPr lang="hr-HR" altLang="en-US" sz="1800" dirty="0" smtClean="0">
                <a:solidFill>
                  <a:srgbClr val="CCFFCC"/>
                </a:solidFill>
                <a:latin typeface="Arial"/>
                <a:cs typeface="Arial"/>
              </a:rPr>
              <a:t>Rp 12.000,-</a:t>
            </a:r>
            <a:endParaRPr lang="en-US" altLang="en-US" sz="1800" dirty="0" smtClean="0">
              <a:solidFill>
                <a:srgbClr val="CCFFCC"/>
              </a:solidFill>
              <a:latin typeface="Arial"/>
              <a:cs typeface="Arial"/>
            </a:endParaRPr>
          </a:p>
        </p:txBody>
      </p:sp>
      <p:grpSp>
        <p:nvGrpSpPr>
          <p:cNvPr id="142" name="Group 2"/>
          <p:cNvGrpSpPr/>
          <p:nvPr/>
        </p:nvGrpSpPr>
        <p:grpSpPr>
          <a:xfrm>
            <a:off x="6705600" y="1471613"/>
            <a:ext cx="1528763" cy="431800"/>
            <a:chOff x="6705600" y="1471613"/>
            <a:chExt cx="1528763" cy="431800"/>
          </a:xfrm>
        </p:grpSpPr>
        <p:pic>
          <p:nvPicPr>
            <p:cNvPr id="2097202" name="Picture 34"/>
            <p:cNvPicPr>
              <a:picLocks noChangeAspect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6705600" y="1587500"/>
              <a:ext cx="1219200" cy="31591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742" name="Rectangle 14"/>
            <p:cNvSpPr>
              <a:spLocks noChangeArrowheads="1"/>
            </p:cNvSpPr>
            <p:nvPr/>
          </p:nvSpPr>
          <p:spPr bwMode="auto">
            <a:xfrm>
              <a:off x="7896225" y="1471613"/>
              <a:ext cx="338138" cy="338137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5pPr>
              <a:lvl6pPr marL="25146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6pPr>
              <a:lvl7pPr marL="29718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7pPr>
              <a:lvl8pPr marL="34290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8pPr>
              <a:lvl9pPr marL="38862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fi-FI" altLang="en-US" sz="1600">
                  <a:solidFill>
                    <a:schemeClr val="bg1"/>
                  </a:solidFill>
                </a:rPr>
                <a:t>®</a:t>
              </a:r>
              <a:endParaRPr lang="en-US" altLang="en-US" sz="160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797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Konsumen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merasakan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007D6B"/>
                </a:solidFill>
                <a:latin typeface="Arial"/>
                <a:cs typeface="Arial"/>
              </a:rPr>
              <a:t>produk</a:t>
            </a:r>
            <a:r>
              <a:rPr lang="fi-FI" altLang="en-US" dirty="0" smtClean="0">
                <a:solidFill>
                  <a:srgbClr val="007D6B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007D6B"/>
                </a:solidFill>
                <a:latin typeface="Arial"/>
                <a:cs typeface="Arial"/>
              </a:rPr>
              <a:t>Applesc</a:t>
            </a:r>
            <a:r>
              <a:rPr lang="fi-FI" altLang="en-US" sz="2000" baseline="30000" dirty="0" smtClean="0">
                <a:solidFill>
                  <a:srgbClr val="007D6B"/>
                </a:solidFill>
                <a:latin typeface="Arial"/>
                <a:cs typeface="Arial"/>
              </a:rPr>
              <a:t>®</a:t>
            </a:r>
            <a:endParaRPr lang="en-US" altLang="en-US" sz="2000" baseline="30000" dirty="0" smtClean="0">
              <a:solidFill>
                <a:srgbClr val="007D6B"/>
              </a:solidFill>
              <a:latin typeface="Arial"/>
              <a:cs typeface="Arial"/>
            </a:endParaRPr>
          </a:p>
        </p:txBody>
      </p:sp>
      <p:pic>
        <p:nvPicPr>
          <p:cNvPr id="2097203" name="Picture Placeholder 9" descr="9a62dbc4c412deb72868a43cbc0e56e8 copy.jpg"/>
          <p:cNvPicPr>
            <a:picLocks noGrp="1" noChangeAspect="1"/>
          </p:cNvPicPr>
          <p:nvPr>
            <p:ph type="pic" sz="quarter" idx="29"/>
          </p:nvPr>
        </p:nvPicPr>
        <p:blipFill>
          <a:blip r:embed="rId3" cstate="print"/>
          <a:srcRect t="4854" b="4854"/>
          <a:stretch>
            <a:fillRect/>
          </a:stretch>
        </p:blipFill>
        <p:spPr/>
      </p:pic>
      <p:sp>
        <p:nvSpPr>
          <p:cNvPr id="1048798" name="Text Placeholder 83"/>
          <p:cNvSpPr>
            <a:spLocks noGrp="1"/>
          </p:cNvSpPr>
          <p:nvPr>
            <p:ph type="body" sz="half" idx="33"/>
          </p:nvPr>
        </p:nvSpPr>
        <p:spPr bwMode="auto">
          <a:xfrm>
            <a:off x="1658938" y="1776413"/>
            <a:ext cx="1470025" cy="4079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600" b="1" dirty="0" smtClean="0">
                <a:solidFill>
                  <a:schemeClr val="accent1"/>
                </a:solidFill>
                <a:latin typeface="Arial"/>
                <a:cs typeface="Arial"/>
              </a:rPr>
              <a:t>1</a:t>
            </a:r>
            <a:r>
              <a:rPr lang="tr-TR" altLang="en-US" sz="1600" b="1" dirty="0" smtClean="0">
                <a:solidFill>
                  <a:schemeClr val="tx1"/>
                </a:solidFill>
                <a:latin typeface="Arial"/>
                <a:cs typeface="Arial"/>
              </a:rPr>
              <a:t>. </a:t>
            </a:r>
            <a:r>
              <a:rPr lang="tr-TR" altLang="en-US" sz="1200" b="1" dirty="0" err="1" smtClean="0">
                <a:solidFill>
                  <a:schemeClr val="tx1"/>
                </a:solidFill>
                <a:latin typeface="Arial"/>
                <a:cs typeface="Arial"/>
              </a:rPr>
              <a:t>Memperbaiki</a:t>
            </a:r>
            <a:r>
              <a:rPr lang="tr-TR" altLang="en-US" sz="1200" b="1" dirty="0" smtClean="0">
                <a:solidFill>
                  <a:schemeClr val="tx1"/>
                </a:solidFill>
                <a:latin typeface="Arial"/>
                <a:cs typeface="Arial"/>
              </a:rPr>
              <a:t> sel </a:t>
            </a:r>
            <a:r>
              <a:rPr lang="tr-TR" altLang="en-US" sz="1200" b="1" dirty="0" err="1" smtClean="0">
                <a:solidFill>
                  <a:schemeClr val="tx1"/>
                </a:solidFill>
                <a:latin typeface="Arial"/>
                <a:cs typeface="Arial"/>
              </a:rPr>
              <a:t>yang</a:t>
            </a:r>
            <a:r>
              <a:rPr lang="tr-TR" altLang="en-US" sz="1200" b="1" dirty="0" smtClean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lang="tr-TR" altLang="en-US" sz="1200" b="1" dirty="0" err="1" smtClean="0">
                <a:solidFill>
                  <a:schemeClr val="tx1"/>
                </a:solidFill>
                <a:latin typeface="Arial"/>
                <a:cs typeface="Arial"/>
              </a:rPr>
              <a:t>rusak</a:t>
            </a:r>
            <a:endParaRPr lang="tr-TR" altLang="en-US" sz="1200" b="1" dirty="0" smtClean="0">
              <a:solidFill>
                <a:schemeClr val="tx1"/>
              </a:solidFill>
              <a:latin typeface="Arial"/>
              <a:cs typeface="Arial"/>
            </a:endParaRPr>
          </a:p>
          <a:p>
            <a:pPr eaLnBrk="1" hangingPunct="1"/>
            <a:endParaRPr lang="tr-TR" altLang="en-US" sz="1200" b="1" dirty="0" smtClean="0">
              <a:solidFill>
                <a:srgbClr val="929292"/>
              </a:solidFill>
              <a:latin typeface="Arial"/>
              <a:cs typeface="Arial"/>
            </a:endParaRPr>
          </a:p>
        </p:txBody>
      </p:sp>
      <p:sp>
        <p:nvSpPr>
          <p:cNvPr id="1048799" name="Text Placeholder 87"/>
          <p:cNvSpPr>
            <a:spLocks noGrp="1"/>
          </p:cNvSpPr>
          <p:nvPr>
            <p:ph type="body" sz="half" idx="37"/>
          </p:nvPr>
        </p:nvSpPr>
        <p:spPr bwMode="auto">
          <a:xfrm>
            <a:off x="4340225" y="1657350"/>
            <a:ext cx="147002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2</a:t>
            </a:r>
            <a:r>
              <a:rPr lang="tr-TR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. </a:t>
            </a:r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Membantu mengatasi masalah yang berkaitan dengan darah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204" name="Picture Placeholder 35" descr="ciri-ciri-diabetes.jpg"/>
          <p:cNvPicPr>
            <a:picLocks noGrp="1" noChangeAspect="1"/>
          </p:cNvPicPr>
          <p:nvPr>
            <p:ph type="pic" sz="quarter" idx="39"/>
          </p:nvPr>
        </p:nvPicPr>
        <p:blipFill>
          <a:blip r:embed="rId4" cstate="print"/>
          <a:srcRect l="16500" r="16500"/>
          <a:stretch>
            <a:fillRect/>
          </a:stretch>
        </p:blipFill>
        <p:spPr/>
      </p:pic>
      <p:sp>
        <p:nvSpPr>
          <p:cNvPr id="1048800" name="Text Placeholder 91"/>
          <p:cNvSpPr>
            <a:spLocks noGrp="1"/>
          </p:cNvSpPr>
          <p:nvPr>
            <p:ph type="body" sz="half" idx="41"/>
          </p:nvPr>
        </p:nvSpPr>
        <p:spPr bwMode="auto">
          <a:xfrm>
            <a:off x="7016750" y="1657350"/>
            <a:ext cx="1670050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3</a:t>
            </a:r>
            <a:r>
              <a:rPr lang="tr-TR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. </a:t>
            </a:r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Membantu mengatasi masalah yang berkaitan dengan pankreas (diabetes)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205" name="Picture Placeholder 12" descr="9a62dbc4c412deb72868a43cbc0e56e8.jpg"/>
          <p:cNvPicPr>
            <a:picLocks noGrp="1" noChangeAspect="1"/>
          </p:cNvPicPr>
          <p:nvPr>
            <p:ph type="pic" sz="quarter" idx="43"/>
          </p:nvPr>
        </p:nvPicPr>
        <p:blipFill>
          <a:blip r:embed="rId5" cstate="print"/>
          <a:srcRect t="6675" b="6675"/>
          <a:stretch>
            <a:fillRect/>
          </a:stretch>
        </p:blipFill>
        <p:spPr/>
      </p:pic>
      <p:sp>
        <p:nvSpPr>
          <p:cNvPr id="1048801" name="Text Placeholder 115"/>
          <p:cNvSpPr>
            <a:spLocks noGrp="1"/>
          </p:cNvSpPr>
          <p:nvPr>
            <p:ph type="body" sz="half" idx="45"/>
          </p:nvPr>
        </p:nvSpPr>
        <p:spPr bwMode="auto">
          <a:xfrm>
            <a:off x="1658938" y="2886075"/>
            <a:ext cx="147002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4</a:t>
            </a:r>
            <a:r>
              <a:rPr lang="tr-TR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. </a:t>
            </a:r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Mengaktifkan sel yang tidur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206" name="Picture Placeholder 33" descr="download (3).jpeg"/>
          <p:cNvPicPr>
            <a:picLocks noGrp="1" noChangeAspect="1"/>
          </p:cNvPicPr>
          <p:nvPr>
            <p:ph type="pic" sz="quarter" idx="47"/>
          </p:nvPr>
        </p:nvPicPr>
        <p:blipFill>
          <a:blip r:embed="rId6"/>
          <a:srcRect l="32898" r="32898"/>
          <a:stretch>
            <a:fillRect/>
          </a:stretch>
        </p:blipFill>
        <p:spPr/>
      </p:pic>
      <p:sp>
        <p:nvSpPr>
          <p:cNvPr id="1048802" name="Text Placeholder 119"/>
          <p:cNvSpPr>
            <a:spLocks noGrp="1"/>
          </p:cNvSpPr>
          <p:nvPr>
            <p:ph type="body" sz="half" idx="49"/>
          </p:nvPr>
        </p:nvSpPr>
        <p:spPr bwMode="auto">
          <a:xfrm>
            <a:off x="4340225" y="2684463"/>
            <a:ext cx="1470025" cy="5730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5. </a:t>
            </a:r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Membantu mengatasi masalah yang berkaitan dengan paru-paru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207" name="Picture Placeholder 36" descr="download (5).jpeg"/>
          <p:cNvPicPr>
            <a:picLocks noGrp="1" noChangeAspect="1"/>
          </p:cNvPicPr>
          <p:nvPr>
            <p:ph type="pic" sz="quarter" idx="51"/>
          </p:nvPr>
        </p:nvPicPr>
        <p:blipFill>
          <a:blip r:embed="rId7"/>
          <a:srcRect l="16727" r="16727"/>
          <a:stretch>
            <a:fillRect/>
          </a:stretch>
        </p:blipFill>
        <p:spPr/>
      </p:pic>
      <p:sp>
        <p:nvSpPr>
          <p:cNvPr id="1048803" name="Text Placeholder 123"/>
          <p:cNvSpPr>
            <a:spLocks noGrp="1"/>
          </p:cNvSpPr>
          <p:nvPr>
            <p:ph type="body" sz="half" idx="53"/>
          </p:nvPr>
        </p:nvSpPr>
        <p:spPr bwMode="auto">
          <a:xfrm>
            <a:off x="7016750" y="2760663"/>
            <a:ext cx="2127250" cy="5730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6</a:t>
            </a:r>
            <a:r>
              <a:rPr lang="tr-TR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. </a:t>
            </a:r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Membantu mengatasi masalah yang berkaitan dengan ginjal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208" name="Picture Placeholder 15" descr="download.jpeg"/>
          <p:cNvPicPr>
            <a:picLocks noGrp="1" noChangeAspect="1"/>
          </p:cNvPicPr>
          <p:nvPr>
            <p:ph type="pic" sz="quarter" idx="55"/>
          </p:nvPr>
        </p:nvPicPr>
        <p:blipFill rotWithShape="1">
          <a:blip r:embed="rId8"/>
          <a:srcRect t="3597" b="18755"/>
          <a:stretch>
            <a:fillRect/>
          </a:stretch>
        </p:blipFill>
        <p:spPr/>
      </p:pic>
      <p:sp>
        <p:nvSpPr>
          <p:cNvPr id="1048804" name="Text Placeholder 156"/>
          <p:cNvSpPr>
            <a:spLocks noGrp="1"/>
          </p:cNvSpPr>
          <p:nvPr>
            <p:ph type="body" sz="half" idx="57"/>
          </p:nvPr>
        </p:nvSpPr>
        <p:spPr>
          <a:xfrm>
            <a:off x="1658938" y="4083050"/>
            <a:ext cx="1470025" cy="573088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</a:pPr>
            <a:r>
              <a:rPr lang="pt-BR" sz="1600" b="1" dirty="0" smtClean="0">
                <a:solidFill>
                  <a:srgbClr val="007D6B"/>
                </a:solidFill>
                <a:latin typeface="Arial"/>
                <a:ea typeface="+mn-ea"/>
                <a:cs typeface="Arial"/>
              </a:rPr>
              <a:t>7. </a:t>
            </a:r>
            <a:r>
              <a:rPr lang="pt-BR" sz="1200" b="1" dirty="0" err="1" smtClean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Meregenerasi</a:t>
            </a:r>
            <a:r>
              <a:rPr lang="pt-BR" sz="1200" b="1" dirty="0" smtClean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pt-BR" sz="12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sel</a:t>
            </a:r>
            <a:endParaRPr lang="en-US" sz="1050" b="1" dirty="0">
              <a:solidFill>
                <a:srgbClr val="262626"/>
              </a:solidFill>
              <a:latin typeface="Arial"/>
              <a:ea typeface="+mn-ea"/>
              <a:cs typeface="Arial"/>
            </a:endParaRPr>
          </a:p>
        </p:txBody>
      </p:sp>
      <p:pic>
        <p:nvPicPr>
          <p:cNvPr id="2097209" name="Picture Placeholder 34" descr="download (4).jpeg"/>
          <p:cNvPicPr>
            <a:picLocks noGrp="1" noChangeAspect="1"/>
          </p:cNvPicPr>
          <p:nvPr>
            <p:ph type="pic" sz="quarter" idx="59"/>
          </p:nvPr>
        </p:nvPicPr>
        <p:blipFill>
          <a:blip r:embed="rId9"/>
          <a:srcRect l="9960" r="9960"/>
          <a:stretch>
            <a:fillRect/>
          </a:stretch>
        </p:blipFill>
        <p:spPr/>
      </p:pic>
      <p:sp>
        <p:nvSpPr>
          <p:cNvPr id="1048805" name="Text Placeholder 160"/>
          <p:cNvSpPr>
            <a:spLocks noGrp="1"/>
          </p:cNvSpPr>
          <p:nvPr>
            <p:ph type="body" sz="half" idx="61"/>
          </p:nvPr>
        </p:nvSpPr>
        <p:spPr bwMode="auto">
          <a:xfrm>
            <a:off x="4340225" y="3903663"/>
            <a:ext cx="1470025" cy="5730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8. </a:t>
            </a:r>
            <a:r>
              <a:rPr lang="fi-FI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Membantu mengatasi masalah yang berkaitan dengan jantung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210" name="Picture Placeholder 37" descr="download (1).jpeg"/>
          <p:cNvPicPr>
            <a:picLocks noGrp="1" noChangeAspect="1"/>
          </p:cNvPicPr>
          <p:nvPr>
            <p:ph type="pic" sz="quarter" idx="63"/>
          </p:nvPr>
        </p:nvPicPr>
        <p:blipFill>
          <a:blip r:embed="rId10" cstate="print"/>
          <a:srcRect l="226" r="226"/>
          <a:stretch>
            <a:fillRect/>
          </a:stretch>
        </p:blipFill>
        <p:spPr/>
      </p:pic>
      <p:sp>
        <p:nvSpPr>
          <p:cNvPr id="1048806" name="Text Placeholder 164"/>
          <p:cNvSpPr>
            <a:spLocks noGrp="1"/>
          </p:cNvSpPr>
          <p:nvPr>
            <p:ph type="body" sz="half" idx="65"/>
          </p:nvPr>
        </p:nvSpPr>
        <p:spPr bwMode="auto">
          <a:xfrm>
            <a:off x="7016750" y="3814763"/>
            <a:ext cx="2051050" cy="9667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9. </a:t>
            </a:r>
            <a:r>
              <a:rPr lang="en-US" altLang="en-US" b="1" smtClean="0">
                <a:solidFill>
                  <a:srgbClr val="262626"/>
                </a:solidFill>
                <a:latin typeface="Arial"/>
                <a:cs typeface="Arial"/>
              </a:rPr>
              <a:t>Mengatasi berbagai macam masalah kulit seperti: Jerawat, Flek, Kulit Kusam, Keriput, Parut Kulit, Alergi, Kulit Sensitif, dan sebagainya</a:t>
            </a:r>
          </a:p>
        </p:txBody>
      </p:sp>
      <p:pic>
        <p:nvPicPr>
          <p:cNvPr id="2097211" name="Picture Placeholder 32" descr="download (2).jpeg"/>
          <p:cNvPicPr>
            <a:picLocks noGrp="1" noChangeAspect="1"/>
          </p:cNvPicPr>
          <p:nvPr>
            <p:ph type="pic" sz="quarter" idx="35"/>
          </p:nvPr>
        </p:nvPicPr>
        <p:blipFill>
          <a:blip r:embed="rId11"/>
          <a:srcRect l="19512" r="19512"/>
          <a:stretch>
            <a:fillRect/>
          </a:stretch>
        </p:blipFill>
        <p:spPr/>
      </p:pic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10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Konsumen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merasakan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007D6B"/>
                </a:solidFill>
                <a:latin typeface="Arial"/>
                <a:cs typeface="Arial"/>
              </a:rPr>
              <a:t>produk</a:t>
            </a:r>
            <a:r>
              <a:rPr lang="fi-FI" altLang="en-US" dirty="0" smtClean="0">
                <a:solidFill>
                  <a:srgbClr val="007D6B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007D6B"/>
                </a:solidFill>
                <a:latin typeface="Arial"/>
                <a:cs typeface="Arial"/>
              </a:rPr>
              <a:t>Applesc</a:t>
            </a:r>
            <a:r>
              <a:rPr lang="fi-FI" altLang="en-US" sz="2000" baseline="30000" dirty="0" smtClean="0">
                <a:solidFill>
                  <a:srgbClr val="007D6B"/>
                </a:solidFill>
                <a:latin typeface="Arial"/>
                <a:cs typeface="Arial"/>
              </a:rPr>
              <a:t>®</a:t>
            </a:r>
            <a:endParaRPr lang="en-US" altLang="en-US" sz="2000" baseline="30000" dirty="0" smtClean="0">
              <a:solidFill>
                <a:srgbClr val="007D6B"/>
              </a:solidFill>
              <a:latin typeface="Arial"/>
              <a:cs typeface="Arial"/>
            </a:endParaRPr>
          </a:p>
        </p:txBody>
      </p:sp>
      <p:sp>
        <p:nvSpPr>
          <p:cNvPr id="1048811" name="Text Placeholder 83"/>
          <p:cNvSpPr>
            <a:spLocks noGrp="1"/>
          </p:cNvSpPr>
          <p:nvPr>
            <p:ph type="body" sz="half" idx="33"/>
          </p:nvPr>
        </p:nvSpPr>
        <p:spPr bwMode="auto">
          <a:xfrm>
            <a:off x="1600200" y="1630363"/>
            <a:ext cx="1649413" cy="4079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600" b="1" dirty="0" smtClean="0">
                <a:solidFill>
                  <a:srgbClr val="007D6B"/>
                </a:solidFill>
                <a:latin typeface="Arial"/>
                <a:cs typeface="Arial"/>
              </a:rPr>
              <a:t>10. </a:t>
            </a:r>
            <a:r>
              <a:rPr lang="nl-NL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Membantu</a:t>
            </a:r>
            <a:r>
              <a:rPr lang="nl-NL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nl-NL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mengatasi</a:t>
            </a:r>
            <a:r>
              <a:rPr lang="nl-NL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nl-NL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masalah</a:t>
            </a:r>
            <a:r>
              <a:rPr lang="nl-NL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</a:p>
          <a:p>
            <a:pPr eaLnBrk="1" hangingPunct="1"/>
            <a:r>
              <a:rPr lang="nl-NL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yang </a:t>
            </a:r>
            <a:r>
              <a:rPr lang="nl-NL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berkaitan</a:t>
            </a:r>
            <a:r>
              <a:rPr lang="nl-NL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nl-NL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dengan</a:t>
            </a:r>
            <a:r>
              <a:rPr lang="nl-NL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nl-NL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pencernaan</a:t>
            </a:r>
            <a:endParaRPr lang="tr-TR" altLang="en-US" sz="1200" b="1" dirty="0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812" name="Text Placeholder 87"/>
          <p:cNvSpPr>
            <a:spLocks noGrp="1"/>
          </p:cNvSpPr>
          <p:nvPr>
            <p:ph type="body" sz="half" idx="37"/>
          </p:nvPr>
        </p:nvSpPr>
        <p:spPr bwMode="auto">
          <a:xfrm>
            <a:off x="4340225" y="1657350"/>
            <a:ext cx="1644650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11</a:t>
            </a:r>
            <a:r>
              <a:rPr lang="tr-TR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. </a:t>
            </a:r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Membantu mengatasi masalah yang berkaitan dengan Otak (Parkinson)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813" name="Text Placeholder 91"/>
          <p:cNvSpPr>
            <a:spLocks noGrp="1"/>
          </p:cNvSpPr>
          <p:nvPr>
            <p:ph type="body" sz="half" idx="41"/>
          </p:nvPr>
        </p:nvSpPr>
        <p:spPr bwMode="auto">
          <a:xfrm>
            <a:off x="7016750" y="1657350"/>
            <a:ext cx="147002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12</a:t>
            </a:r>
            <a:r>
              <a:rPr lang="tr-TR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. </a:t>
            </a:r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Meningkatkan kuantitas air susu ibu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814" name="Text Placeholder 115"/>
          <p:cNvSpPr>
            <a:spLocks noGrp="1"/>
          </p:cNvSpPr>
          <p:nvPr>
            <p:ph type="body" sz="half" idx="45"/>
          </p:nvPr>
        </p:nvSpPr>
        <p:spPr bwMode="auto">
          <a:xfrm>
            <a:off x="1658938" y="2724150"/>
            <a:ext cx="159067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1</a:t>
            </a:r>
            <a:r>
              <a:rPr lang="en-US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3</a:t>
            </a:r>
            <a:r>
              <a:rPr lang="tr-TR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. </a:t>
            </a:r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Membantu mengatasi masalah </a:t>
            </a:r>
          </a:p>
          <a:p>
            <a:pPr eaLnBrk="1" hangingPunct="1"/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yang berkaitan dengan pembuluh darah </a:t>
            </a:r>
          </a:p>
          <a:p>
            <a:pPr eaLnBrk="1" hangingPunct="1"/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(stroke dan darah tinggi)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815" name="Text Placeholder 119"/>
          <p:cNvSpPr>
            <a:spLocks noGrp="1"/>
          </p:cNvSpPr>
          <p:nvPr>
            <p:ph type="body" sz="half" idx="49"/>
          </p:nvPr>
        </p:nvSpPr>
        <p:spPr bwMode="auto">
          <a:xfrm>
            <a:off x="4340225" y="2684463"/>
            <a:ext cx="1470025" cy="5730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14. </a:t>
            </a:r>
            <a:r>
              <a:rPr lang="en-US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Membantu mengatasi masalah asma</a:t>
            </a:r>
          </a:p>
        </p:txBody>
      </p:sp>
      <p:sp>
        <p:nvSpPr>
          <p:cNvPr id="1048816" name="Text Placeholder 123"/>
          <p:cNvSpPr>
            <a:spLocks noGrp="1"/>
          </p:cNvSpPr>
          <p:nvPr>
            <p:ph type="body" sz="half" idx="53"/>
          </p:nvPr>
        </p:nvSpPr>
        <p:spPr bwMode="auto">
          <a:xfrm>
            <a:off x="7016750" y="2760663"/>
            <a:ext cx="1898650" cy="5730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15. </a:t>
            </a:r>
            <a:r>
              <a:rPr lang="fi-FI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Membantu </a:t>
            </a:r>
          </a:p>
          <a:p>
            <a:pPr eaLnBrk="1" hangingPunct="1"/>
            <a:r>
              <a:rPr lang="en-US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</a:t>
            </a:r>
            <a:r>
              <a:rPr lang="fi-FI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eningkatkan kesehatan </a:t>
            </a:r>
          </a:p>
          <a:p>
            <a:pPr eaLnBrk="1" hangingPunct="1"/>
            <a:r>
              <a:rPr lang="fi-FI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pada anak-anak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212" name="Picture Placeholder 13" descr="images.jpeg"/>
          <p:cNvPicPr>
            <a:picLocks noGrp="1" noChangeAspect="1"/>
          </p:cNvPicPr>
          <p:nvPr>
            <p:ph type="pic" sz="quarter" idx="29"/>
          </p:nvPr>
        </p:nvPicPr>
        <p:blipFill>
          <a:blip r:embed="rId3"/>
          <a:srcRect l="18149" r="18149"/>
          <a:stretch>
            <a:fillRect/>
          </a:stretch>
        </p:blipFill>
        <p:spPr/>
      </p:pic>
      <p:pic>
        <p:nvPicPr>
          <p:cNvPr id="2097213" name="Picture Placeholder 16" descr="images (1).jpeg"/>
          <p:cNvPicPr>
            <a:picLocks noGrp="1" noChangeAspect="1"/>
          </p:cNvPicPr>
          <p:nvPr>
            <p:ph type="pic" sz="quarter" idx="43"/>
          </p:nvPr>
        </p:nvPicPr>
        <p:blipFill>
          <a:blip r:embed="rId4"/>
          <a:srcRect l="16727" r="16727"/>
          <a:stretch>
            <a:fillRect/>
          </a:stretch>
        </p:blipFill>
        <p:spPr/>
      </p:pic>
      <p:pic>
        <p:nvPicPr>
          <p:cNvPr id="2097214" name="Picture Placeholder 20" descr="images (2).jpeg"/>
          <p:cNvPicPr>
            <a:picLocks noGrp="1" noChangeAspect="1"/>
          </p:cNvPicPr>
          <p:nvPr>
            <p:ph type="pic" sz="quarter" idx="35"/>
          </p:nvPr>
        </p:nvPicPr>
        <p:blipFill>
          <a:blip r:embed="rId5"/>
          <a:srcRect l="2632" r="2632"/>
          <a:stretch>
            <a:fillRect/>
          </a:stretch>
        </p:blipFill>
        <p:spPr/>
      </p:pic>
      <p:pic>
        <p:nvPicPr>
          <p:cNvPr id="2097215" name="Picture Placeholder 22" descr="images (3).jpeg"/>
          <p:cNvPicPr>
            <a:picLocks noGrp="1" noChangeAspect="1"/>
          </p:cNvPicPr>
          <p:nvPr>
            <p:ph type="pic" sz="quarter" idx="47"/>
          </p:nvPr>
        </p:nvPicPr>
        <p:blipFill>
          <a:blip r:embed="rId6"/>
          <a:srcRect l="4250" r="4250"/>
          <a:stretch>
            <a:fillRect/>
          </a:stretch>
        </p:blipFill>
        <p:spPr/>
      </p:pic>
      <p:pic>
        <p:nvPicPr>
          <p:cNvPr id="2097216" name="Picture Placeholder 26" descr="images (4).jpeg"/>
          <p:cNvPicPr>
            <a:picLocks noGrp="1" noChangeAspect="1"/>
          </p:cNvPicPr>
          <p:nvPr>
            <p:ph type="pic" sz="quarter" idx="39"/>
          </p:nvPr>
        </p:nvPicPr>
        <p:blipFill>
          <a:blip r:embed="rId7"/>
          <a:srcRect l="5063" r="5063"/>
          <a:stretch>
            <a:fillRect/>
          </a:stretch>
        </p:blipFill>
        <p:spPr/>
      </p:pic>
      <p:pic>
        <p:nvPicPr>
          <p:cNvPr id="2097217" name="Picture Placeholder 28" descr="images (5).jpeg"/>
          <p:cNvPicPr>
            <a:picLocks noGrp="1" noChangeAspect="1"/>
          </p:cNvPicPr>
          <p:nvPr>
            <p:ph type="pic" sz="quarter" idx="51"/>
          </p:nvPr>
        </p:nvPicPr>
        <p:blipFill>
          <a:blip r:embed="rId8"/>
          <a:srcRect l="16848" r="16848"/>
          <a:stretch>
            <a:fillRect/>
          </a:stretch>
        </p:blipFill>
        <p:spPr/>
      </p:pic>
      <p:sp>
        <p:nvSpPr>
          <p:cNvPr id="1048817" name="Rectangle 14"/>
          <p:cNvSpPr/>
          <p:nvPr/>
        </p:nvSpPr>
        <p:spPr>
          <a:xfrm>
            <a:off x="3228975" y="3654425"/>
            <a:ext cx="3887788" cy="13557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en-US"/>
          </a:p>
        </p:txBody>
      </p:sp>
      <p:sp>
        <p:nvSpPr>
          <p:cNvPr id="1048818" name="Rectangle 15"/>
          <p:cNvSpPr/>
          <p:nvPr/>
        </p:nvSpPr>
        <p:spPr>
          <a:xfrm>
            <a:off x="228600" y="3638550"/>
            <a:ext cx="1371600" cy="13557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push dir="u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22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262626"/>
                </a:solidFill>
                <a:latin typeface="Arial"/>
                <a:cs typeface="Arial"/>
              </a:rPr>
              <a:t>P R O D U K </a:t>
            </a:r>
          </a:p>
        </p:txBody>
      </p:sp>
      <p:sp>
        <p:nvSpPr>
          <p:cNvPr id="1048823" name="Text Placeholder 19"/>
          <p:cNvSpPr>
            <a:spLocks noGrp="1"/>
          </p:cNvSpPr>
          <p:nvPr>
            <p:ph type="body" sz="half" idx="15"/>
          </p:nvPr>
        </p:nvSpPr>
        <p:spPr>
          <a:xfrm>
            <a:off x="6297613" y="2174875"/>
            <a:ext cx="1976437" cy="1920875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</a:pPr>
            <a:r>
              <a:rPr lang="hr-HR" dirty="0">
                <a:ea typeface="+mn-ea"/>
              </a:rPr>
              <a:t>BPOM NA18150101308</a:t>
            </a:r>
          </a:p>
          <a:p>
            <a:pPr eaLnBrk="1" fontAlgn="auto" hangingPunct="1">
              <a:spcAft>
                <a:spcPts val="0"/>
              </a:spcAft>
            </a:pPr>
            <a:endParaRPr lang="hr-HR" sz="1400" dirty="0" smtClean="0">
              <a:ea typeface="+mn-ea"/>
            </a:endParaRPr>
          </a:p>
          <a:p>
            <a:pPr eaLnBrk="1" fontAlgn="auto" hangingPunct="1">
              <a:spcAft>
                <a:spcPts val="0"/>
              </a:spcAft>
            </a:pPr>
            <a:r>
              <a:rPr lang="hr-HR" sz="1400" dirty="0" smtClean="0">
                <a:ea typeface="+mn-ea"/>
              </a:rPr>
              <a:t>$</a:t>
            </a:r>
            <a:r>
              <a:rPr lang="hr-HR" sz="1400" dirty="0">
                <a:ea typeface="+mn-ea"/>
              </a:rPr>
              <a:t>260 iCash</a:t>
            </a:r>
          </a:p>
          <a:p>
            <a:pPr eaLnBrk="1" fontAlgn="auto" hangingPunct="1">
              <a:spcAft>
                <a:spcPts val="0"/>
              </a:spcAft>
            </a:pPr>
            <a:r>
              <a:rPr lang="hr-HR" sz="1400" dirty="0">
                <a:ea typeface="+mn-ea"/>
              </a:rPr>
              <a:t>(180 BV)</a:t>
            </a:r>
          </a:p>
          <a:p>
            <a:pPr eaLnBrk="1" fontAlgn="auto" hangingPunct="1">
              <a:spcAft>
                <a:spcPts val="0"/>
              </a:spcAft>
            </a:pPr>
            <a:r>
              <a:rPr lang="hr-HR" sz="1400" b="1" dirty="0">
                <a:ea typeface="+mn-ea"/>
              </a:rPr>
              <a:t>Rp 3.120.000</a:t>
            </a:r>
          </a:p>
          <a:p>
            <a:pPr eaLnBrk="1" fontAlgn="auto" hangingPunct="1">
              <a:spcAft>
                <a:spcPts val="0"/>
              </a:spcAft>
            </a:pPr>
            <a:endParaRPr lang="hr-HR" sz="1400" dirty="0">
              <a:ea typeface="+mn-ea"/>
            </a:endParaRPr>
          </a:p>
          <a:p>
            <a:pPr eaLnBrk="1" fontAlgn="auto" hangingPunct="1">
              <a:spcAft>
                <a:spcPts val="0"/>
              </a:spcAft>
            </a:pPr>
            <a:r>
              <a:rPr lang="hr-HR" sz="1400" dirty="0">
                <a:ea typeface="+mn-ea"/>
              </a:rPr>
              <a:t>Kurs belanja $1 iCash </a:t>
            </a:r>
            <a:r>
              <a:rPr lang="hr-HR" sz="1400" dirty="0" smtClean="0">
                <a:ea typeface="+mn-ea"/>
              </a:rPr>
              <a:t>=</a:t>
            </a:r>
          </a:p>
          <a:p>
            <a:pPr eaLnBrk="1" fontAlgn="auto" hangingPunct="1">
              <a:spcAft>
                <a:spcPts val="0"/>
              </a:spcAft>
            </a:pPr>
            <a:r>
              <a:rPr lang="hr-HR" sz="1800" dirty="0" smtClean="0">
                <a:ea typeface="+mn-ea"/>
              </a:rPr>
              <a:t> </a:t>
            </a:r>
            <a:r>
              <a:rPr lang="hr-HR" sz="1800" dirty="0">
                <a:solidFill>
                  <a:srgbClr val="CCFFCC"/>
                </a:solidFill>
                <a:ea typeface="+mn-ea"/>
              </a:rPr>
              <a:t>Rp 12.000,-</a:t>
            </a:r>
          </a:p>
          <a:p>
            <a:pPr eaLnBrk="1" fontAlgn="auto" hangingPunct="1">
              <a:spcAft>
                <a:spcPts val="0"/>
              </a:spcAft>
            </a:pPr>
            <a:endParaRPr lang="hr-HR" sz="1400" dirty="0">
              <a:ea typeface="+mn-ea"/>
            </a:endParaRPr>
          </a:p>
          <a:p>
            <a:pPr eaLnBrk="1" fontAlgn="auto" hangingPunct="1">
              <a:spcAft>
                <a:spcPts val="0"/>
              </a:spcAft>
            </a:pPr>
            <a:r>
              <a:rPr lang="hr-HR" sz="1200" dirty="0">
                <a:solidFill>
                  <a:srgbClr val="CCFFCC"/>
                </a:solidFill>
                <a:ea typeface="+mn-ea"/>
              </a:rPr>
              <a:t>Buy 1 Get 1 </a:t>
            </a:r>
            <a:r>
              <a:rPr lang="hr-HR" sz="1200" dirty="0" smtClean="0">
                <a:solidFill>
                  <a:srgbClr val="CCFFCC"/>
                </a:solidFill>
                <a:ea typeface="+mn-ea"/>
              </a:rPr>
              <a:t>Free</a:t>
            </a:r>
            <a:r>
              <a:rPr lang="id-ID" sz="1200" dirty="0" smtClean="0">
                <a:solidFill>
                  <a:srgbClr val="CCFFCC"/>
                </a:solidFill>
                <a:ea typeface="+mn-ea"/>
              </a:rPr>
              <a:t>*</a:t>
            </a:r>
            <a:endParaRPr lang="en-US" sz="1200" dirty="0">
              <a:solidFill>
                <a:srgbClr val="CCFFCC"/>
              </a:solidFill>
              <a:ea typeface="+mn-ea"/>
            </a:endParaRPr>
          </a:p>
        </p:txBody>
      </p:sp>
      <p:pic>
        <p:nvPicPr>
          <p:cNvPr id="2097218" name="Picture 4"/>
          <p:cNvPicPr>
            <a:picLocks noChangeAspect="1"/>
          </p:cNvPicPr>
          <p:nvPr/>
        </p:nvPicPr>
        <p:blipFill>
          <a:blip r:embed="rId3"/>
          <a:srcRect b="18968"/>
          <a:stretch>
            <a:fillRect/>
          </a:stretch>
        </p:blipFill>
        <p:spPr bwMode="auto">
          <a:xfrm>
            <a:off x="6477000" y="1200150"/>
            <a:ext cx="1540956" cy="808037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7219" name="Picture Placeholder 2" descr="product_serum_new.jpg"/>
          <p:cNvPicPr>
            <a:picLocks noGrp="1" noChangeAspect="1"/>
          </p:cNvPicPr>
          <p:nvPr>
            <p:ph type="pic" sz="quarter" idx="10"/>
          </p:nvPr>
        </p:nvPicPr>
        <p:blipFill>
          <a:blip r:embed="rId4" cstate="print"/>
          <a:srcRect l="7087" r="7087"/>
          <a:stretch>
            <a:fillRect/>
          </a:stretch>
        </p:blipFill>
        <p:spPr>
          <a:xfrm>
            <a:off x="615950" y="1154113"/>
            <a:ext cx="5449888" cy="3571875"/>
          </a:xfrm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27" name="Title 6"/>
          <p:cNvSpPr>
            <a:spLocks noGrp="1"/>
          </p:cNvSpPr>
          <p:nvPr>
            <p:ph type="title"/>
          </p:nvPr>
        </p:nvSpPr>
        <p:spPr bwMode="auto">
          <a:xfrm>
            <a:off x="1752600" y="398462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Konsumen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merasakan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dirty="0" smtClean="0">
                <a:solidFill>
                  <a:srgbClr val="007D6B"/>
                </a:solidFill>
                <a:latin typeface="Arial"/>
                <a:cs typeface="Arial"/>
              </a:rPr>
              <a:t>Bio SC Serum</a:t>
            </a:r>
            <a:r>
              <a:rPr lang="en-US" altLang="en-US" baseline="30000" dirty="0" smtClean="0">
                <a:solidFill>
                  <a:srgbClr val="007D6B"/>
                </a:solidFill>
                <a:latin typeface="Arial"/>
                <a:cs typeface="Arial"/>
              </a:rPr>
              <a:t>®</a:t>
            </a:r>
            <a:endParaRPr lang="en-US" altLang="en-US" sz="2000" baseline="30000" dirty="0" smtClean="0">
              <a:solidFill>
                <a:srgbClr val="007D6B"/>
              </a:solidFill>
              <a:latin typeface="Arial"/>
              <a:cs typeface="Arial"/>
            </a:endParaRPr>
          </a:p>
        </p:txBody>
      </p:sp>
      <p:sp>
        <p:nvSpPr>
          <p:cNvPr id="1048828" name="Text Placeholder 83"/>
          <p:cNvSpPr>
            <a:spLocks noGrp="1"/>
          </p:cNvSpPr>
          <p:nvPr>
            <p:ph type="body" sz="half" idx="33"/>
          </p:nvPr>
        </p:nvSpPr>
        <p:spPr bwMode="auto">
          <a:xfrm>
            <a:off x="1658938" y="1693862"/>
            <a:ext cx="1470025" cy="908050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de-DE" altLang="en-US" sz="1800" b="1" dirty="0" smtClean="0">
                <a:solidFill>
                  <a:srgbClr val="007D6B"/>
                </a:solidFill>
                <a:latin typeface="Arial"/>
                <a:cs typeface="Arial"/>
              </a:rPr>
              <a:t>1</a:t>
            </a:r>
            <a:r>
              <a:rPr lang="de-DE" altLang="en-US" sz="1600" b="1" dirty="0" smtClean="0">
                <a:solidFill>
                  <a:srgbClr val="007D6B"/>
                </a:solidFill>
                <a:latin typeface="Arial"/>
                <a:cs typeface="Arial"/>
              </a:rPr>
              <a:t>.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Melindungi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umur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sel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induk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kulit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dari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stres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akibat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UV</a:t>
            </a:r>
          </a:p>
        </p:txBody>
      </p:sp>
      <p:sp>
        <p:nvSpPr>
          <p:cNvPr id="1048829" name="Text Placeholder 87"/>
          <p:cNvSpPr>
            <a:spLocks noGrp="1"/>
          </p:cNvSpPr>
          <p:nvPr>
            <p:ph type="body" sz="half" idx="37"/>
          </p:nvPr>
        </p:nvSpPr>
        <p:spPr bwMode="auto">
          <a:xfrm>
            <a:off x="4340225" y="1654175"/>
            <a:ext cx="1470025" cy="5730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2. </a:t>
            </a:r>
            <a:r>
              <a:rPr lang="tr-TR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Untuk kulit vital dan tampak sehat</a:t>
            </a:r>
          </a:p>
        </p:txBody>
      </p:sp>
      <p:sp>
        <p:nvSpPr>
          <p:cNvPr id="1048830" name="Text Placeholder 91"/>
          <p:cNvSpPr>
            <a:spLocks noGrp="1"/>
          </p:cNvSpPr>
          <p:nvPr>
            <p:ph type="body" sz="half" idx="41"/>
          </p:nvPr>
        </p:nvSpPr>
        <p:spPr bwMode="auto">
          <a:xfrm>
            <a:off x="7016750" y="1617662"/>
            <a:ext cx="147002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3. </a:t>
            </a:r>
            <a:r>
              <a:rPr lang="fi-FI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Mengembalikan ketahanan kulit</a:t>
            </a:r>
          </a:p>
        </p:txBody>
      </p:sp>
      <p:sp>
        <p:nvSpPr>
          <p:cNvPr id="1048831" name="Text Placeholder 115"/>
          <p:cNvSpPr>
            <a:spLocks noGrp="1"/>
          </p:cNvSpPr>
          <p:nvPr>
            <p:ph type="body" sz="half" idx="45"/>
          </p:nvPr>
        </p:nvSpPr>
        <p:spPr bwMode="auto">
          <a:xfrm>
            <a:off x="1658938" y="2797175"/>
            <a:ext cx="1470025" cy="5730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4. </a:t>
            </a:r>
            <a:r>
              <a:rPr lang="fi-FI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Menunda penuaan sel penting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832" name="Text Placeholder 119"/>
          <p:cNvSpPr>
            <a:spLocks noGrp="1"/>
          </p:cNvSpPr>
          <p:nvPr>
            <p:ph type="body" sz="half" idx="49"/>
          </p:nvPr>
        </p:nvSpPr>
        <p:spPr bwMode="auto">
          <a:xfrm>
            <a:off x="4340225" y="2797175"/>
            <a:ext cx="1470025" cy="5730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5</a:t>
            </a:r>
            <a:r>
              <a:rPr lang="fi-FI" altLang="en-US" b="1" smtClean="0">
                <a:solidFill>
                  <a:srgbClr val="929292"/>
                </a:solidFill>
                <a:latin typeface="Arial"/>
                <a:cs typeface="Arial"/>
              </a:rPr>
              <a:t>. </a:t>
            </a:r>
            <a:r>
              <a:rPr lang="fi-FI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Melawan penuaan kronologis</a:t>
            </a:r>
          </a:p>
        </p:txBody>
      </p:sp>
      <p:sp>
        <p:nvSpPr>
          <p:cNvPr id="1048833" name="Text Placeholder 123"/>
          <p:cNvSpPr>
            <a:spLocks noGrp="1"/>
          </p:cNvSpPr>
          <p:nvPr>
            <p:ph type="body" sz="half" idx="53"/>
          </p:nvPr>
        </p:nvSpPr>
        <p:spPr bwMode="auto">
          <a:xfrm>
            <a:off x="7016750" y="2760662"/>
            <a:ext cx="147002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hu-HU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6. </a:t>
            </a:r>
            <a:r>
              <a:rPr lang="hu-HU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Mengurangi terjadinya Herpes</a:t>
            </a:r>
          </a:p>
        </p:txBody>
      </p:sp>
      <p:sp>
        <p:nvSpPr>
          <p:cNvPr id="1048834" name="Text Placeholder 156"/>
          <p:cNvSpPr>
            <a:spLocks noGrp="1"/>
          </p:cNvSpPr>
          <p:nvPr>
            <p:ph type="body" sz="half" idx="57"/>
          </p:nvPr>
        </p:nvSpPr>
        <p:spPr bwMode="auto">
          <a:xfrm>
            <a:off x="1658938" y="3903662"/>
            <a:ext cx="147002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7. </a:t>
            </a:r>
            <a:r>
              <a:rPr lang="fi-FI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Melawan penuaan penampilan</a:t>
            </a:r>
            <a:endParaRPr lang="en-US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835" name="Text Placeholder 160"/>
          <p:cNvSpPr>
            <a:spLocks noGrp="1"/>
          </p:cNvSpPr>
          <p:nvPr>
            <p:ph type="body" sz="half" idx="61"/>
          </p:nvPr>
        </p:nvSpPr>
        <p:spPr bwMode="auto">
          <a:xfrm>
            <a:off x="4340225" y="3903662"/>
            <a:ext cx="147002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de-DE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8. </a:t>
            </a:r>
            <a:r>
              <a:rPr lang="de-DE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Melindungi terhadap oksidasi protein kulit</a:t>
            </a:r>
          </a:p>
        </p:txBody>
      </p:sp>
      <p:sp>
        <p:nvSpPr>
          <p:cNvPr id="1048836" name="Text Placeholder 164"/>
          <p:cNvSpPr>
            <a:spLocks noGrp="1"/>
          </p:cNvSpPr>
          <p:nvPr>
            <p:ph type="body" sz="half" idx="65"/>
          </p:nvPr>
        </p:nvSpPr>
        <p:spPr bwMode="auto">
          <a:xfrm>
            <a:off x="7016750" y="3827463"/>
            <a:ext cx="1470025" cy="5730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de-DE" altLang="en-US" sz="1600" b="1" smtClean="0">
                <a:solidFill>
                  <a:srgbClr val="007D6B"/>
                </a:solidFill>
                <a:latin typeface="Arial"/>
                <a:cs typeface="Arial"/>
              </a:rPr>
              <a:t>9. </a:t>
            </a:r>
            <a:r>
              <a:rPr lang="de-DE" altLang="en-US" b="1" smtClean="0">
                <a:solidFill>
                  <a:srgbClr val="262626"/>
                </a:solidFill>
                <a:latin typeface="Arial"/>
                <a:cs typeface="Arial"/>
              </a:rPr>
              <a:t>Melindungi dan mengaktifkan faktor umur panjang dalam sel-sel kulit</a:t>
            </a:r>
          </a:p>
        </p:txBody>
      </p:sp>
      <p:pic>
        <p:nvPicPr>
          <p:cNvPr id="2097220" name="Picture Placeholder 2" descr="1.jpg"/>
          <p:cNvPicPr>
            <a:picLocks noGrp="1" noChangeAspect="1"/>
          </p:cNvPicPr>
          <p:nvPr>
            <p:ph type="pic" sz="quarter" idx="29"/>
          </p:nvPr>
        </p:nvPicPr>
        <p:blipFill>
          <a:blip r:embed="rId3" cstate="print"/>
          <a:srcRect l="8629" r="8629"/>
          <a:stretch>
            <a:fillRect/>
          </a:stretch>
        </p:blipFill>
        <p:spPr/>
      </p:pic>
      <p:pic>
        <p:nvPicPr>
          <p:cNvPr id="2097221" name="Picture Placeholder 4" descr="2.jpg"/>
          <p:cNvPicPr>
            <a:picLocks noGrp="1" noChangeAspect="1"/>
          </p:cNvPicPr>
          <p:nvPr>
            <p:ph type="pic" sz="quarter" idx="35"/>
          </p:nvPr>
        </p:nvPicPr>
        <p:blipFill>
          <a:blip r:embed="rId4" cstate="print"/>
          <a:srcRect l="1066" r="1066"/>
          <a:stretch>
            <a:fillRect/>
          </a:stretch>
        </p:blipFill>
        <p:spPr>
          <a:xfrm>
            <a:off x="3308178" y="1500134"/>
            <a:ext cx="905562" cy="905562"/>
          </a:xfrm>
        </p:spPr>
      </p:pic>
      <p:pic>
        <p:nvPicPr>
          <p:cNvPr id="2097222" name="Picture Placeholder 7" descr="3.jpg"/>
          <p:cNvPicPr>
            <a:picLocks noGrp="1" noChangeAspect="1"/>
          </p:cNvPicPr>
          <p:nvPr>
            <p:ph type="pic" sz="quarter" idx="39"/>
          </p:nvPr>
        </p:nvPicPr>
        <p:blipFill>
          <a:blip r:embed="rId5" cstate="print"/>
          <a:srcRect t="3585" b="3585"/>
          <a:stretch>
            <a:fillRect/>
          </a:stretch>
        </p:blipFill>
        <p:spPr/>
      </p:pic>
      <p:pic>
        <p:nvPicPr>
          <p:cNvPr id="2097223" name="Picture Placeholder 13" descr="4.jpg"/>
          <p:cNvPicPr>
            <a:picLocks noGrp="1" noChangeAspect="1"/>
          </p:cNvPicPr>
          <p:nvPr>
            <p:ph type="pic" sz="quarter" idx="51"/>
          </p:nvPr>
        </p:nvPicPr>
        <p:blipFill>
          <a:blip r:embed="rId6"/>
          <a:srcRect l="11715" r="11715"/>
          <a:stretch>
            <a:fillRect/>
          </a:stretch>
        </p:blipFill>
        <p:spPr/>
      </p:pic>
      <p:pic>
        <p:nvPicPr>
          <p:cNvPr id="2097224" name="Picture Placeholder 18" descr="6.jpg"/>
          <p:cNvPicPr>
            <a:picLocks noGrp="1" noChangeAspect="1"/>
          </p:cNvPicPr>
          <p:nvPr>
            <p:ph type="pic" sz="quarter" idx="43"/>
          </p:nvPr>
        </p:nvPicPr>
        <p:blipFill>
          <a:blip r:embed="rId7" cstate="print"/>
          <a:srcRect l="5301" r="5301"/>
          <a:stretch>
            <a:fillRect/>
          </a:stretch>
        </p:blipFill>
        <p:spPr/>
      </p:pic>
      <p:pic>
        <p:nvPicPr>
          <p:cNvPr id="2097225" name="Picture Placeholder 20" descr="5.jpg"/>
          <p:cNvPicPr>
            <a:picLocks noGrp="1" noChangeAspect="1"/>
          </p:cNvPicPr>
          <p:nvPr>
            <p:ph type="pic" sz="quarter" idx="55"/>
          </p:nvPr>
        </p:nvPicPr>
        <p:blipFill>
          <a:blip r:embed="rId8"/>
          <a:srcRect l="22715" r="22715"/>
          <a:stretch>
            <a:fillRect/>
          </a:stretch>
        </p:blipFill>
        <p:spPr/>
      </p:pic>
      <p:pic>
        <p:nvPicPr>
          <p:cNvPr id="2097226" name="Picture Placeholder 22" descr="7.jpg"/>
          <p:cNvPicPr>
            <a:picLocks noGrp="1" noChangeAspect="1"/>
          </p:cNvPicPr>
          <p:nvPr>
            <p:ph type="pic" sz="quarter" idx="47"/>
          </p:nvPr>
        </p:nvPicPr>
        <p:blipFill>
          <a:blip r:embed="rId9" cstate="print"/>
          <a:srcRect l="5301" r="5301"/>
          <a:stretch>
            <a:fillRect/>
          </a:stretch>
        </p:blipFill>
        <p:spPr/>
      </p:pic>
      <p:pic>
        <p:nvPicPr>
          <p:cNvPr id="2097227" name="Picture Placeholder 24" descr="8.jpg"/>
          <p:cNvPicPr>
            <a:picLocks noGrp="1" noChangeAspect="1"/>
          </p:cNvPicPr>
          <p:nvPr>
            <p:ph type="pic" sz="quarter" idx="59"/>
          </p:nvPr>
        </p:nvPicPr>
        <p:blipFill>
          <a:blip r:embed="rId10" cstate="print"/>
          <a:srcRect l="7792" r="7792"/>
          <a:stretch>
            <a:fillRect/>
          </a:stretch>
        </p:blipFill>
        <p:spPr/>
      </p:pic>
      <p:pic>
        <p:nvPicPr>
          <p:cNvPr id="2097228" name="Picture Placeholder 26" descr="9.jpg"/>
          <p:cNvPicPr>
            <a:picLocks noGrp="1" noChangeAspect="1"/>
          </p:cNvPicPr>
          <p:nvPr>
            <p:ph type="pic" sz="quarter" idx="63"/>
          </p:nvPr>
        </p:nvPicPr>
        <p:blipFill>
          <a:blip r:embed="rId11" cstate="print"/>
          <a:srcRect l="22160" r="22160"/>
          <a:stretch>
            <a:fillRect/>
          </a:stretch>
        </p:blipFill>
        <p:spPr/>
      </p:pic>
    </p:spTree>
  </p:cSld>
  <p:clrMapOvr>
    <a:masterClrMapping/>
  </p:clrMapOvr>
  <p:transition>
    <p:push dir="u"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40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Konsumen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merasakan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dirty="0" smtClean="0">
                <a:solidFill>
                  <a:srgbClr val="007D6B"/>
                </a:solidFill>
                <a:latin typeface="Arial"/>
                <a:cs typeface="Arial"/>
              </a:rPr>
              <a:t>Bio SC Serum</a:t>
            </a:r>
            <a:r>
              <a:rPr lang="en-US" altLang="en-US" baseline="30000" dirty="0" smtClean="0">
                <a:solidFill>
                  <a:srgbClr val="007D6B"/>
                </a:solidFill>
                <a:latin typeface="Arial"/>
                <a:cs typeface="Arial"/>
              </a:rPr>
              <a:t>®</a:t>
            </a:r>
            <a:endParaRPr lang="en-US" altLang="en-US" sz="2000" baseline="30000" dirty="0" smtClean="0">
              <a:solidFill>
                <a:srgbClr val="007D6B"/>
              </a:solidFill>
              <a:latin typeface="Arial"/>
              <a:cs typeface="Arial"/>
            </a:endParaRPr>
          </a:p>
        </p:txBody>
      </p:sp>
      <p:sp>
        <p:nvSpPr>
          <p:cNvPr id="1048841" name="Text Placeholder 83"/>
          <p:cNvSpPr>
            <a:spLocks noGrp="1"/>
          </p:cNvSpPr>
          <p:nvPr>
            <p:ph type="body" sz="half" idx="33"/>
          </p:nvPr>
        </p:nvSpPr>
        <p:spPr bwMode="auto">
          <a:xfrm>
            <a:off x="1658938" y="1657350"/>
            <a:ext cx="1470025" cy="4079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de-DE" altLang="en-US" sz="1800" b="1" dirty="0" smtClean="0">
                <a:solidFill>
                  <a:srgbClr val="007D6B"/>
                </a:solidFill>
                <a:latin typeface="Arial"/>
                <a:cs typeface="Arial"/>
              </a:rPr>
              <a:t>10.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Meremajakan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dan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melindungi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kulit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pada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tingkat</a:t>
            </a:r>
            <a:r>
              <a:rPr lang="de-DE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de-DE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sel</a:t>
            </a:r>
            <a:endParaRPr lang="de-DE" altLang="en-US" sz="1200" b="1" dirty="0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842" name="Text Placeholder 87"/>
          <p:cNvSpPr>
            <a:spLocks noGrp="1"/>
          </p:cNvSpPr>
          <p:nvPr>
            <p:ph type="body" sz="half" idx="37"/>
          </p:nvPr>
        </p:nvSpPr>
        <p:spPr bwMode="auto">
          <a:xfrm>
            <a:off x="4340225" y="1581150"/>
            <a:ext cx="147002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11</a:t>
            </a:r>
            <a:r>
              <a:rPr lang="fi-FI" altLang="en-US" b="1" smtClean="0">
                <a:solidFill>
                  <a:srgbClr val="929292"/>
                </a:solidFill>
                <a:latin typeface="Arial"/>
                <a:cs typeface="Arial"/>
              </a:rPr>
              <a:t>. </a:t>
            </a:r>
            <a:r>
              <a:rPr lang="fi-FI" altLang="en-US" b="1" smtClean="0">
                <a:solidFill>
                  <a:srgbClr val="262626"/>
                </a:solidFill>
                <a:latin typeface="Arial"/>
                <a:cs typeface="Arial"/>
              </a:rPr>
              <a:t>Melindungi keremajaan kulit dengan mengaktifkan Klotho</a:t>
            </a:r>
          </a:p>
        </p:txBody>
      </p:sp>
      <p:sp>
        <p:nvSpPr>
          <p:cNvPr id="1048843" name="Text Placeholder 91"/>
          <p:cNvSpPr>
            <a:spLocks noGrp="1"/>
          </p:cNvSpPr>
          <p:nvPr>
            <p:ph type="body" sz="half" idx="41"/>
          </p:nvPr>
        </p:nvSpPr>
        <p:spPr>
          <a:xfrm>
            <a:off x="7016750" y="1581150"/>
            <a:ext cx="1470025" cy="573088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</a:pPr>
            <a:r>
              <a:rPr lang="fi-FI" sz="1800" b="1" dirty="0" smtClean="0">
                <a:solidFill>
                  <a:srgbClr val="007D6B"/>
                </a:solidFill>
                <a:latin typeface="Arial"/>
                <a:ea typeface="+mn-ea"/>
                <a:cs typeface="Arial"/>
              </a:rPr>
              <a:t>12</a:t>
            </a:r>
            <a:r>
              <a:rPr lang="fi-FI" b="1" dirty="0" smtClean="0">
                <a:latin typeface="Arial"/>
                <a:ea typeface="+mn-ea"/>
                <a:cs typeface="Arial"/>
              </a:rPr>
              <a:t>. </a:t>
            </a:r>
            <a:r>
              <a:rPr lang="fi-FI" sz="1200" b="1" dirty="0" err="1" smtClean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Menguatkan</a:t>
            </a:r>
            <a:r>
              <a:rPr lang="fi-FI" sz="1200" b="1" dirty="0" smtClean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fi-FI" sz="12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mekanisme</a:t>
            </a:r>
            <a:r>
              <a:rPr lang="fi-FI" sz="12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fi-FI" sz="12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pertahanan</a:t>
            </a:r>
            <a:r>
              <a:rPr lang="fi-FI" sz="12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fi-FI" sz="12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sel</a:t>
            </a:r>
            <a:r>
              <a:rPr lang="fi-FI" sz="12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fi-FI" sz="12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melalui</a:t>
            </a:r>
            <a:r>
              <a:rPr lang="fi-FI" sz="12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fi-FI" sz="12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aktivitas</a:t>
            </a:r>
            <a:r>
              <a:rPr lang="fi-FI" sz="12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fi-FI" sz="12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mimetik</a:t>
            </a:r>
            <a:r>
              <a:rPr lang="fi-FI" sz="12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</a:t>
            </a:r>
            <a:r>
              <a:rPr lang="fi-FI" sz="1200" b="1" dirty="0" err="1">
                <a:solidFill>
                  <a:srgbClr val="262626"/>
                </a:solidFill>
                <a:latin typeface="Arial"/>
                <a:ea typeface="+mn-ea"/>
                <a:cs typeface="Arial"/>
              </a:rPr>
              <a:t>pembatasan</a:t>
            </a:r>
            <a:r>
              <a:rPr lang="fi-FI" sz="12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kalori</a:t>
            </a:r>
          </a:p>
        </p:txBody>
      </p:sp>
      <p:sp>
        <p:nvSpPr>
          <p:cNvPr id="1048844" name="Text Placeholder 115"/>
          <p:cNvSpPr>
            <a:spLocks noGrp="1"/>
          </p:cNvSpPr>
          <p:nvPr>
            <p:ph type="body" sz="half" idx="45"/>
          </p:nvPr>
        </p:nvSpPr>
        <p:spPr bwMode="auto">
          <a:xfrm>
            <a:off x="1658938" y="2724150"/>
            <a:ext cx="147002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13. </a:t>
            </a:r>
            <a:r>
              <a:rPr lang="fi-FI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Memperkuat, menghaluskan, dan melembabkan kulit</a:t>
            </a:r>
          </a:p>
        </p:txBody>
      </p:sp>
      <p:pic>
        <p:nvPicPr>
          <p:cNvPr id="2097229" name="Picture Placeholder 2" descr="10.jpg"/>
          <p:cNvPicPr>
            <a:picLocks noGrp="1" noChangeAspect="1"/>
          </p:cNvPicPr>
          <p:nvPr>
            <p:ph type="pic" sz="quarter" idx="29"/>
          </p:nvPr>
        </p:nvPicPr>
        <p:blipFill>
          <a:blip r:embed="rId3" cstate="print"/>
          <a:srcRect t="2234" b="2234"/>
          <a:stretch>
            <a:fillRect/>
          </a:stretch>
        </p:blipFill>
        <p:spPr/>
      </p:pic>
      <p:pic>
        <p:nvPicPr>
          <p:cNvPr id="2097230" name="Picture Placeholder 4" descr="11.jpg"/>
          <p:cNvPicPr>
            <a:picLocks noGrp="1" noChangeAspect="1"/>
          </p:cNvPicPr>
          <p:nvPr>
            <p:ph type="pic" sz="quarter" idx="43"/>
          </p:nvPr>
        </p:nvPicPr>
        <p:blipFill>
          <a:blip r:embed="rId4" cstate="print"/>
          <a:srcRect l="17031" r="17031"/>
          <a:stretch>
            <a:fillRect/>
          </a:stretch>
        </p:blipFill>
        <p:spPr/>
      </p:pic>
      <p:pic>
        <p:nvPicPr>
          <p:cNvPr id="2097231" name="Picture Placeholder 7" descr="12.jpg"/>
          <p:cNvPicPr>
            <a:picLocks noGrp="1" noChangeAspect="1"/>
          </p:cNvPicPr>
          <p:nvPr>
            <p:ph type="pic" sz="quarter" idx="35"/>
          </p:nvPr>
        </p:nvPicPr>
        <p:blipFill>
          <a:blip r:embed="rId5" cstate="print"/>
          <a:srcRect l="3170" r="3170"/>
          <a:stretch>
            <a:fillRect/>
          </a:stretch>
        </p:blipFill>
        <p:spPr/>
      </p:pic>
      <p:pic>
        <p:nvPicPr>
          <p:cNvPr id="2097232" name="Picture Placeholder 10" descr="15.jpg"/>
          <p:cNvPicPr>
            <a:picLocks noGrp="1" noChangeAspect="1"/>
          </p:cNvPicPr>
          <p:nvPr>
            <p:ph type="pic" sz="quarter" idx="39"/>
          </p:nvPr>
        </p:nvPicPr>
        <p:blipFill>
          <a:blip r:embed="rId6" cstate="print"/>
          <a:srcRect l="391" r="391"/>
          <a:stretch>
            <a:fillRect/>
          </a:stretch>
        </p:blipFill>
        <p:spPr/>
      </p:pic>
      <p:sp>
        <p:nvSpPr>
          <p:cNvPr id="1048845" name="TextBox 1"/>
          <p:cNvSpPr txBox="1">
            <a:spLocks noChangeArrowheads="1"/>
          </p:cNvSpPr>
          <p:nvPr/>
        </p:nvSpPr>
        <p:spPr bwMode="auto">
          <a:xfrm>
            <a:off x="3673475" y="3509963"/>
            <a:ext cx="246380" cy="39624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48846" name="Rectangle 6"/>
          <p:cNvSpPr/>
          <p:nvPr/>
        </p:nvSpPr>
        <p:spPr>
          <a:xfrm>
            <a:off x="3128963" y="2495550"/>
            <a:ext cx="3887787" cy="2514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en-US"/>
          </a:p>
        </p:txBody>
      </p:sp>
      <p:sp>
        <p:nvSpPr>
          <p:cNvPr id="1048847" name="Rectangle 14"/>
          <p:cNvSpPr/>
          <p:nvPr/>
        </p:nvSpPr>
        <p:spPr>
          <a:xfrm>
            <a:off x="469900" y="3638550"/>
            <a:ext cx="3887788" cy="13557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51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262626"/>
                </a:solidFill>
                <a:latin typeface="Arial"/>
                <a:cs typeface="Arial"/>
              </a:rPr>
              <a:t>P R O D U K </a:t>
            </a:r>
          </a:p>
        </p:txBody>
      </p:sp>
      <p:sp>
        <p:nvSpPr>
          <p:cNvPr id="1048852" name="Text Placeholder 19"/>
          <p:cNvSpPr>
            <a:spLocks noGrp="1"/>
          </p:cNvSpPr>
          <p:nvPr>
            <p:ph type="body" sz="half" idx="15"/>
          </p:nvPr>
        </p:nvSpPr>
        <p:spPr>
          <a:xfrm>
            <a:off x="6297613" y="1504950"/>
            <a:ext cx="1976437" cy="1920875"/>
          </a:xfrm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1600" b="1" dirty="0" smtClean="0"/>
              <a:t>Bio SC Hair Serum® </a:t>
            </a:r>
          </a:p>
          <a:p>
            <a:pPr eaLnBrk="1" hangingPunct="1"/>
            <a:endParaRPr lang="en-US" altLang="en-US" sz="1050" b="1" dirty="0" smtClean="0"/>
          </a:p>
          <a:p>
            <a:pPr eaLnBrk="1" hangingPunct="1"/>
            <a:r>
              <a:rPr lang="en-US" altLang="en-US" sz="1050" b="1" dirty="0" smtClean="0"/>
              <a:t>BPOM NA18161000303</a:t>
            </a:r>
          </a:p>
          <a:p>
            <a:pPr eaLnBrk="1" hangingPunct="1"/>
            <a:endParaRPr lang="hr-HR" altLang="en-US" sz="1400" dirty="0" smtClean="0"/>
          </a:p>
          <a:p>
            <a:pPr eaLnBrk="1" hangingPunct="1"/>
            <a:r>
              <a:rPr lang="en-US" altLang="en-US" sz="1400" dirty="0" smtClean="0"/>
              <a:t>$130 </a:t>
            </a:r>
            <a:r>
              <a:rPr lang="en-US" altLang="en-US" sz="1400" dirty="0" err="1" smtClean="0"/>
              <a:t>iCash</a:t>
            </a:r>
            <a:r>
              <a:rPr lang="en-US" altLang="en-US" sz="1400" dirty="0" smtClean="0"/>
              <a:t/>
            </a:r>
            <a:br>
              <a:rPr lang="en-US" altLang="en-US" sz="1400" dirty="0" smtClean="0"/>
            </a:br>
            <a:r>
              <a:rPr lang="en-US" altLang="en-US" sz="1400" dirty="0" smtClean="0"/>
              <a:t>(90 BV)</a:t>
            </a:r>
          </a:p>
          <a:p>
            <a:pPr eaLnBrk="1" hangingPunct="1"/>
            <a:r>
              <a:rPr lang="en-US" altLang="en-US" sz="1400" b="1" dirty="0" err="1" smtClean="0"/>
              <a:t>Rp</a:t>
            </a:r>
            <a:r>
              <a:rPr lang="en-US" altLang="en-US" sz="1400" b="1" dirty="0" smtClean="0"/>
              <a:t> 1.560.000</a:t>
            </a:r>
            <a:endParaRPr lang="hr-HR" altLang="en-US" sz="1400" b="1" dirty="0" smtClean="0"/>
          </a:p>
          <a:p>
            <a:pPr eaLnBrk="1" hangingPunct="1"/>
            <a:endParaRPr lang="hr-HR" altLang="en-US" sz="1400" dirty="0" smtClean="0"/>
          </a:p>
          <a:p>
            <a:pPr eaLnBrk="1" hangingPunct="1"/>
            <a:r>
              <a:rPr lang="hr-HR" altLang="en-US" sz="1400" dirty="0" smtClean="0"/>
              <a:t>Kurs belanja $1 iCash =</a:t>
            </a:r>
          </a:p>
          <a:p>
            <a:pPr eaLnBrk="1" hangingPunct="1"/>
            <a:r>
              <a:rPr lang="hr-HR" altLang="en-US" sz="1800" dirty="0" smtClean="0"/>
              <a:t> </a:t>
            </a:r>
            <a:r>
              <a:rPr lang="hr-HR" altLang="en-US" sz="1800" dirty="0" smtClean="0">
                <a:solidFill>
                  <a:srgbClr val="CCFFCC"/>
                </a:solidFill>
              </a:rPr>
              <a:t>Rp 12.000,-</a:t>
            </a:r>
          </a:p>
          <a:p>
            <a:pPr eaLnBrk="1" hangingPunct="1"/>
            <a:endParaRPr lang="hr-HR" altLang="en-US" sz="1400" dirty="0" smtClean="0"/>
          </a:p>
        </p:txBody>
      </p:sp>
      <p:pic>
        <p:nvPicPr>
          <p:cNvPr id="2097233" name="Picture Placeholder 7" descr="product_hair.jpg"/>
          <p:cNvPicPr>
            <a:picLocks noGrp="1" noChangeAspect="1"/>
          </p:cNvPicPr>
          <p:nvPr>
            <p:ph type="pic" sz="quarter" idx="10"/>
          </p:nvPr>
        </p:nvPicPr>
        <p:blipFill>
          <a:blip r:embed="rId3"/>
          <a:srcRect l="7087" r="7087"/>
          <a:stretch>
            <a:fillRect/>
          </a:stretch>
        </p:blipFill>
        <p:spPr>
          <a:xfrm>
            <a:off x="615950" y="1154113"/>
            <a:ext cx="5449888" cy="3571875"/>
          </a:xfrm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56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Konsumen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merasakan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fi-FI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manfaat</a:t>
            </a:r>
            <a:r>
              <a:rPr lang="fi-FI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dirty="0" smtClean="0">
                <a:solidFill>
                  <a:srgbClr val="007D6B"/>
                </a:solidFill>
                <a:latin typeface="Arial"/>
                <a:cs typeface="Arial"/>
              </a:rPr>
              <a:t>Bio SC Hair Serum</a:t>
            </a:r>
            <a:r>
              <a:rPr lang="en-US" altLang="en-US" baseline="30000" dirty="0" smtClean="0">
                <a:solidFill>
                  <a:srgbClr val="007D6B"/>
                </a:solidFill>
                <a:latin typeface="Arial"/>
                <a:cs typeface="Arial"/>
              </a:rPr>
              <a:t>®</a:t>
            </a:r>
            <a:endParaRPr lang="en-US" altLang="en-US" sz="2000" baseline="30000" dirty="0" smtClean="0">
              <a:solidFill>
                <a:srgbClr val="007D6B"/>
              </a:solidFill>
              <a:latin typeface="Arial"/>
              <a:cs typeface="Arial"/>
            </a:endParaRPr>
          </a:p>
        </p:txBody>
      </p:sp>
      <p:sp>
        <p:nvSpPr>
          <p:cNvPr id="1048857" name="Text Placeholder 83"/>
          <p:cNvSpPr>
            <a:spLocks noGrp="1"/>
          </p:cNvSpPr>
          <p:nvPr>
            <p:ph type="body" sz="half" idx="33"/>
          </p:nvPr>
        </p:nvSpPr>
        <p:spPr bwMode="auto">
          <a:xfrm>
            <a:off x="1658938" y="1657350"/>
            <a:ext cx="1470025" cy="908050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de-DE" altLang="en-US" sz="1800" b="1" dirty="0" smtClean="0">
                <a:solidFill>
                  <a:srgbClr val="007D6B"/>
                </a:solidFill>
                <a:latin typeface="Arial"/>
                <a:cs typeface="Arial"/>
              </a:rPr>
              <a:t>1</a:t>
            </a:r>
            <a:r>
              <a:rPr lang="de-DE" altLang="en-US" sz="1600" b="1" dirty="0" smtClean="0">
                <a:solidFill>
                  <a:srgbClr val="007D6B"/>
                </a:solidFill>
                <a:latin typeface="Arial"/>
                <a:cs typeface="Arial"/>
              </a:rPr>
              <a:t>. </a:t>
            </a:r>
            <a:r>
              <a:rPr lang="en-US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Mencegah</a:t>
            </a:r>
            <a:r>
              <a:rPr lang="en-US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Kerontokan</a:t>
            </a:r>
            <a:r>
              <a:rPr lang="en-US" altLang="en-US" sz="1200" b="1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en-US" altLang="en-US" sz="1200" b="1" dirty="0" err="1" smtClean="0">
                <a:solidFill>
                  <a:srgbClr val="262626"/>
                </a:solidFill>
                <a:latin typeface="Arial"/>
                <a:cs typeface="Arial"/>
              </a:rPr>
              <a:t>Rambut</a:t>
            </a:r>
            <a:endParaRPr lang="de-DE" altLang="en-US" sz="1200" b="1" dirty="0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858" name="Text Placeholder 87"/>
          <p:cNvSpPr>
            <a:spLocks noGrp="1"/>
          </p:cNvSpPr>
          <p:nvPr>
            <p:ph type="body" sz="half" idx="37"/>
          </p:nvPr>
        </p:nvSpPr>
        <p:spPr bwMode="auto">
          <a:xfrm>
            <a:off x="4340225" y="1617663"/>
            <a:ext cx="1644650" cy="787400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2</a:t>
            </a:r>
            <a:r>
              <a:rPr lang="tr-TR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. </a:t>
            </a:r>
            <a:r>
              <a:rPr lang="en-US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Merangsang Pertumbuhan Rambut</a:t>
            </a:r>
            <a:endParaRPr lang="tr-TR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859" name="Text Placeholder 91"/>
          <p:cNvSpPr>
            <a:spLocks noGrp="1"/>
          </p:cNvSpPr>
          <p:nvPr>
            <p:ph type="body" sz="half" idx="41"/>
          </p:nvPr>
        </p:nvSpPr>
        <p:spPr bwMode="auto">
          <a:xfrm>
            <a:off x="7016750" y="1581150"/>
            <a:ext cx="1470025" cy="57308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3. </a:t>
            </a:r>
            <a:r>
              <a:rPr lang="en-US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Menebalkan Rambut</a:t>
            </a:r>
            <a:endParaRPr lang="fi-FI" altLang="en-US" sz="1200" b="1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8860" name="Text Placeholder 115"/>
          <p:cNvSpPr>
            <a:spLocks noGrp="1"/>
          </p:cNvSpPr>
          <p:nvPr>
            <p:ph type="body" sz="half" idx="45"/>
          </p:nvPr>
        </p:nvSpPr>
        <p:spPr bwMode="auto">
          <a:xfrm>
            <a:off x="1658938" y="2760663"/>
            <a:ext cx="1470025" cy="573087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fi-FI" altLang="en-US" sz="1800" b="1" smtClean="0">
                <a:solidFill>
                  <a:srgbClr val="007D6B"/>
                </a:solidFill>
                <a:latin typeface="Arial"/>
                <a:cs typeface="Arial"/>
              </a:rPr>
              <a:t>4. </a:t>
            </a:r>
            <a:r>
              <a:rPr lang="en-US" altLang="en-US" sz="1200" b="1" smtClean="0">
                <a:solidFill>
                  <a:srgbClr val="262626"/>
                </a:solidFill>
                <a:latin typeface="Arial"/>
                <a:cs typeface="Arial"/>
              </a:rPr>
              <a:t>Mengurangi Ketombe dan Minyak pada Kulit Kepala</a:t>
            </a:r>
          </a:p>
        </p:txBody>
      </p:sp>
      <p:pic>
        <p:nvPicPr>
          <p:cNvPr id="2097234" name="Picture Placeholder 47" descr="hair_serum_ben_1.jpg"/>
          <p:cNvPicPr>
            <a:picLocks noGrp="1" noChangeAspect="1"/>
          </p:cNvPicPr>
          <p:nvPr>
            <p:ph type="pic" sz="quarter" idx="29"/>
          </p:nvPr>
        </p:nvPicPr>
        <p:blipFill>
          <a:blip r:embed="rId3" cstate="print"/>
          <a:srcRect l="12500" r="12500"/>
          <a:stretch>
            <a:fillRect/>
          </a:stretch>
        </p:blipFill>
        <p:spPr/>
      </p:pic>
      <p:pic>
        <p:nvPicPr>
          <p:cNvPr id="2097235" name="Picture Placeholder 49" descr="hair_serum_ben_2.jpg"/>
          <p:cNvPicPr>
            <a:picLocks noGrp="1" noChangeAspect="1"/>
          </p:cNvPicPr>
          <p:nvPr>
            <p:ph type="pic" sz="quarter" idx="35"/>
          </p:nvPr>
        </p:nvPicPr>
        <p:blipFill>
          <a:blip r:embed="rId4" cstate="print"/>
          <a:srcRect l="21875" r="21875"/>
          <a:stretch>
            <a:fillRect/>
          </a:stretch>
        </p:blipFill>
        <p:spPr/>
      </p:pic>
      <p:pic>
        <p:nvPicPr>
          <p:cNvPr id="2097236" name="Picture Placeholder 51" descr="hair_serum_ben_3.jpg"/>
          <p:cNvPicPr>
            <a:picLocks noGrp="1" noChangeAspect="1"/>
          </p:cNvPicPr>
          <p:nvPr>
            <p:ph type="pic" sz="quarter" idx="39"/>
          </p:nvPr>
        </p:nvPicPr>
        <p:blipFill>
          <a:blip r:embed="rId5" cstate="print"/>
          <a:srcRect l="3200" r="3200"/>
          <a:stretch>
            <a:fillRect/>
          </a:stretch>
        </p:blipFill>
        <p:spPr/>
      </p:pic>
      <p:pic>
        <p:nvPicPr>
          <p:cNvPr id="2097237" name="Picture Placeholder 56" descr="hair_serum_ben_4.jpg"/>
          <p:cNvPicPr>
            <a:picLocks noGrp="1" noChangeAspect="1"/>
          </p:cNvPicPr>
          <p:nvPr>
            <p:ph type="pic" sz="quarter" idx="43"/>
          </p:nvPr>
        </p:nvPicPr>
        <p:blipFill>
          <a:blip r:embed="rId6" cstate="print"/>
          <a:srcRect l="25000" r="25000"/>
          <a:stretch>
            <a:fillRect/>
          </a:stretch>
        </p:blipFill>
        <p:spPr/>
      </p:pic>
      <p:sp>
        <p:nvSpPr>
          <p:cNvPr id="1048861" name="Rectangle 10"/>
          <p:cNvSpPr/>
          <p:nvPr/>
        </p:nvSpPr>
        <p:spPr>
          <a:xfrm>
            <a:off x="3157538" y="2495550"/>
            <a:ext cx="3887787" cy="2209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en-US"/>
          </a:p>
        </p:txBody>
      </p:sp>
      <p:sp>
        <p:nvSpPr>
          <p:cNvPr id="1048862" name="Rectangle 11"/>
          <p:cNvSpPr/>
          <p:nvPr/>
        </p:nvSpPr>
        <p:spPr>
          <a:xfrm>
            <a:off x="452438" y="3638550"/>
            <a:ext cx="3887787" cy="13557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push dir="u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4309" name="Picture Placeholder 13"/>
          <p:cNvGraphicFramePr>
            <a:graphicFrameLocks/>
          </p:cNvGraphicFramePr>
          <p:nvPr/>
        </p:nvGraphicFramePr>
        <p:xfrm>
          <a:off x="2209800" y="438150"/>
          <a:ext cx="4724400" cy="2754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48867" name="Oval 9"/>
          <p:cNvSpPr/>
          <p:nvPr/>
        </p:nvSpPr>
        <p:spPr>
          <a:xfrm rot="16200000" flipV="1">
            <a:off x="3506934" y="755660"/>
            <a:ext cx="2144575" cy="2119156"/>
          </a:xfrm>
          <a:prstGeom prst="ellips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t">
              <a:spcBef>
                <a:spcPts val="0"/>
              </a:spcBef>
              <a:spcAft>
                <a:spcPts val="0"/>
              </a:spcAft>
            </a:pPr>
            <a:endParaRPr lang="en-US" sz="2400" b="1" dirty="0"/>
          </a:p>
        </p:txBody>
      </p:sp>
      <p:sp>
        <p:nvSpPr>
          <p:cNvPr id="1048868" name="TextBox 10"/>
          <p:cNvSpPr txBox="1">
            <a:spLocks noChangeArrowheads="1"/>
          </p:cNvSpPr>
          <p:nvPr/>
        </p:nvSpPr>
        <p:spPr bwMode="auto">
          <a:xfrm>
            <a:off x="1143000" y="3409950"/>
            <a:ext cx="7010400" cy="59944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3200" b="1" i="1" dirty="0">
                <a:solidFill>
                  <a:srgbClr val="262626"/>
                </a:solidFill>
                <a:latin typeface="Arial"/>
                <a:cs typeface="Arial"/>
              </a:rPr>
              <a:t>MARKETING PLAN </a:t>
            </a:r>
            <a:r>
              <a:rPr lang="en-US" altLang="en-US" sz="3200" b="1" dirty="0">
                <a:solidFill>
                  <a:srgbClr val="262626"/>
                </a:solidFill>
                <a:latin typeface="Arial"/>
                <a:cs typeface="Arial"/>
              </a:rPr>
              <a:t>DAN PERINGKAT</a:t>
            </a:r>
            <a:endParaRPr lang="en-US" altLang="en-US" sz="1600" b="1" dirty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238" name="Picture 5" descr="E:\xampp\htdocs\replica\images\logo_dark.pn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733800" y="1169266"/>
            <a:ext cx="1568936" cy="126105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1000"/>
                                        <p:tgtEl>
                                          <p:spTgt spid="4194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488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488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097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97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48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194309" grpId="0">
        <p:bldAsOne/>
      </p:bldGraphic>
      <p:bldP spid="1048867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76" name="Title 6"/>
          <p:cNvSpPr>
            <a:spLocks noGrp="1"/>
          </p:cNvSpPr>
          <p:nvPr>
            <p:ph type="title"/>
          </p:nvPr>
        </p:nvSpPr>
        <p:spPr bwMode="auto">
          <a:xfrm>
            <a:off x="144000" y="360000"/>
            <a:ext cx="2971800" cy="353524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algn="l" eaLnBrk="1" hangingPunct="1"/>
            <a:r>
              <a:rPr lang="en-US" altLang="en-US" dirty="0" smtClean="0">
                <a:solidFill>
                  <a:srgbClr val="237DB9"/>
                </a:solidFill>
                <a:latin typeface="Arial"/>
                <a:cs typeface="Arial"/>
              </a:rPr>
              <a:t>PERINGKAT BASIC</a:t>
            </a:r>
          </a:p>
        </p:txBody>
      </p:sp>
      <p:sp>
        <p:nvSpPr>
          <p:cNvPr id="1048877" name="Text Placeholder 11"/>
          <p:cNvSpPr>
            <a:spLocks noGrp="1"/>
          </p:cNvSpPr>
          <p:nvPr>
            <p:ph type="body" sz="half" idx="2"/>
          </p:nvPr>
        </p:nvSpPr>
        <p:spPr bwMode="auto">
          <a:xfrm>
            <a:off x="144000" y="720000"/>
            <a:ext cx="2806186" cy="257610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algn="l" eaLnBrk="1" hangingPunct="1"/>
            <a:r>
              <a:rPr lang="en-US" altLang="en-US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Arial"/>
                <a:cs typeface="Arial"/>
              </a:rPr>
              <a:t>BIOGREEN SCIENCE</a:t>
            </a:r>
          </a:p>
        </p:txBody>
      </p:sp>
      <p:pic>
        <p:nvPicPr>
          <p:cNvPr id="2097239" name="Picture Placeholder 1" descr="1.jpg"/>
          <p:cNvPicPr>
            <a:picLocks noGrp="1" noChangeAspect="1"/>
          </p:cNvPicPr>
          <p:nvPr>
            <p:ph type="pic" sz="quarter" idx="29"/>
          </p:nvPr>
        </p:nvPicPr>
        <p:blipFill>
          <a:blip r:embed="rId3"/>
          <a:srcRect l="5185" r="5185"/>
          <a:stretch>
            <a:fillRect/>
          </a:stretch>
        </p:blipFill>
        <p:spPr/>
      </p:pic>
      <p:sp>
        <p:nvSpPr>
          <p:cNvPr id="1048878" name="Text Placeholder 3"/>
          <p:cNvSpPr txBox="1"/>
          <p:nvPr/>
        </p:nvSpPr>
        <p:spPr>
          <a:xfrm>
            <a:off x="3637296" y="3050865"/>
            <a:ext cx="5424894" cy="465971"/>
          </a:xfrm>
          <a:prstGeom prst="rect">
            <a:avLst/>
          </a:prstGeom>
        </p:spPr>
        <p:txBody>
          <a:bodyPr wrap="square" lIns="0" tIns="0" rIns="0" bIns="0" anchor="ctr" anchorCtr="0">
            <a:no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2800" b="1" baseline="30000" dirty="0">
                <a:solidFill>
                  <a:schemeClr val="tx1"/>
                </a:solidFill>
                <a:latin typeface="+mj-lt"/>
              </a:rPr>
              <a:t>Membership </a:t>
            </a:r>
            <a:r>
              <a:rPr lang="en-US" sz="2800" b="1" baseline="30000" dirty="0" err="1">
                <a:solidFill>
                  <a:schemeClr val="tx1"/>
                </a:solidFill>
                <a:latin typeface="+mj-lt"/>
              </a:rPr>
              <a:t>seumur</a:t>
            </a:r>
            <a:r>
              <a:rPr lang="en-US" sz="2800" b="1" baseline="30000" dirty="0">
                <a:solidFill>
                  <a:schemeClr val="tx1"/>
                </a:solidFill>
                <a:latin typeface="+mj-lt"/>
              </a:rPr>
              <a:t> </a:t>
            </a:r>
            <a:r>
              <a:rPr lang="en-US" sz="2800" b="1" baseline="30000" dirty="0" err="1">
                <a:solidFill>
                  <a:schemeClr val="tx1"/>
                </a:solidFill>
                <a:latin typeface="+mj-lt"/>
              </a:rPr>
              <a:t>hidup</a:t>
            </a:r>
            <a:r>
              <a:rPr lang="en-US" sz="2800" b="1" baseline="30000" dirty="0">
                <a:solidFill>
                  <a:schemeClr val="tx1"/>
                </a:solidFill>
                <a:latin typeface="+mj-lt"/>
              </a:rPr>
              <a:t> &amp; </a:t>
            </a:r>
            <a:r>
              <a:rPr lang="en-US" sz="2800" b="1" baseline="30000" dirty="0" err="1">
                <a:solidFill>
                  <a:schemeClr val="tx1"/>
                </a:solidFill>
                <a:latin typeface="+mj-lt"/>
              </a:rPr>
              <a:t>dapat</a:t>
            </a:r>
            <a:r>
              <a:rPr lang="en-US" sz="2800" b="1" baseline="30000" dirty="0">
                <a:solidFill>
                  <a:schemeClr val="tx1"/>
                </a:solidFill>
                <a:latin typeface="+mj-lt"/>
              </a:rPr>
              <a:t> </a:t>
            </a:r>
            <a:r>
              <a:rPr lang="en-US" sz="2800" b="1" baseline="30000" dirty="0" err="1">
                <a:solidFill>
                  <a:schemeClr val="tx1"/>
                </a:solidFill>
                <a:latin typeface="+mj-lt"/>
              </a:rPr>
              <a:t>diwariskan</a:t>
            </a:r>
            <a:endParaRPr lang="en-US" sz="2800" b="1" baseline="30000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48879" name="TextBox 2"/>
          <p:cNvSpPr txBox="1"/>
          <p:nvPr/>
        </p:nvSpPr>
        <p:spPr>
          <a:xfrm>
            <a:off x="9740900" y="2451100"/>
            <a:ext cx="246379" cy="3962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sp>
        <p:nvSpPr>
          <p:cNvPr id="1048880" name="Text Placeholder 3"/>
          <p:cNvSpPr txBox="1"/>
          <p:nvPr/>
        </p:nvSpPr>
        <p:spPr>
          <a:xfrm>
            <a:off x="3697158" y="1831637"/>
            <a:ext cx="2021864" cy="445220"/>
          </a:xfrm>
          <a:prstGeom prst="rect">
            <a:avLst/>
          </a:prstGeom>
        </p:spPr>
        <p:txBody>
          <a:bodyPr wrap="none" lIns="0" tIns="0" rIns="0" bIns="0" anchor="ctr" anchorCtr="0">
            <a:no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lnSpc>
                <a:spcPct val="200000"/>
              </a:lnSpc>
              <a:spcBef>
                <a:spcPts val="0"/>
              </a:spcBef>
              <a:spcAft>
                <a:spcPts val="0"/>
              </a:spcAft>
            </a:pPr>
            <a:r>
              <a:rPr lang="hr-HR" sz="2800" b="1" baseline="30000" dirty="0">
                <a:solidFill>
                  <a:schemeClr val="tx1"/>
                </a:solidFill>
                <a:latin typeface="+mj-lt"/>
              </a:rPr>
              <a:t>Buku </a:t>
            </a:r>
            <a:r>
              <a:rPr lang="hr-HR" sz="2800" b="1" baseline="30000" dirty="0" smtClean="0">
                <a:solidFill>
                  <a:schemeClr val="tx1"/>
                </a:solidFill>
                <a:latin typeface="+mj-lt"/>
              </a:rPr>
              <a:t>panduan</a:t>
            </a:r>
            <a:r>
              <a:rPr lang="id-ID" sz="2800" b="1" baseline="30000" dirty="0" smtClean="0">
                <a:solidFill>
                  <a:schemeClr val="tx1"/>
                </a:solidFill>
                <a:latin typeface="+mj-lt"/>
              </a:rPr>
              <a:t> (Starter </a:t>
            </a:r>
            <a:r>
              <a:rPr lang="id-ID" sz="2800" b="1" baseline="30000" dirty="0" err="1" smtClean="0">
                <a:solidFill>
                  <a:schemeClr val="tx1"/>
                </a:solidFill>
                <a:latin typeface="+mj-lt"/>
              </a:rPr>
              <a:t>Kit</a:t>
            </a:r>
            <a:r>
              <a:rPr lang="id-ID" sz="2800" b="1" baseline="30000" dirty="0" smtClean="0">
                <a:solidFill>
                  <a:schemeClr val="tx1"/>
                </a:solidFill>
                <a:latin typeface="+mj-lt"/>
              </a:rPr>
              <a:t>)</a:t>
            </a:r>
            <a:endParaRPr lang="hr-HR" sz="2800" b="1" baseline="30000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048881" name="Text Placeholder 3"/>
          <p:cNvSpPr txBox="1"/>
          <p:nvPr/>
        </p:nvSpPr>
        <p:spPr>
          <a:xfrm>
            <a:off x="3461931" y="3840409"/>
            <a:ext cx="2257091" cy="21335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lnSpc>
                <a:spcPct val="200000"/>
              </a:lnSpc>
              <a:spcBef>
                <a:spcPts val="0"/>
              </a:spcBef>
              <a:spcAft>
                <a:spcPts val="0"/>
              </a:spcAft>
            </a:pPr>
            <a:r>
              <a:rPr lang="nl-NL" sz="2800" b="1" baseline="30000" dirty="0">
                <a:solidFill>
                  <a:schemeClr val="tx1"/>
                </a:solidFill>
                <a:latin typeface="+mj-lt"/>
              </a:rPr>
              <a:t>Personal webpage </a:t>
            </a:r>
          </a:p>
        </p:txBody>
      </p:sp>
      <p:sp>
        <p:nvSpPr>
          <p:cNvPr id="1048882" name="Rectangle 3"/>
          <p:cNvSpPr/>
          <p:nvPr/>
        </p:nvSpPr>
        <p:spPr>
          <a:xfrm>
            <a:off x="3325072" y="1266265"/>
            <a:ext cx="3446779" cy="42164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hr-HR" sz="2800" b="1" baseline="30000" dirty="0">
                <a:latin typeface="+mj-lt"/>
                <a:cs typeface="Arial"/>
              </a:rPr>
              <a:t>Bonus penjualan langsung</a:t>
            </a:r>
          </a:p>
        </p:txBody>
      </p:sp>
      <p:sp>
        <p:nvSpPr>
          <p:cNvPr id="1048883" name="Line Callout 2 (No Border) 7"/>
          <p:cNvSpPr/>
          <p:nvPr/>
        </p:nvSpPr>
        <p:spPr>
          <a:xfrm>
            <a:off x="3344122" y="1705080"/>
            <a:ext cx="3898232" cy="457200"/>
          </a:xfrm>
          <a:prstGeom prst="callout2">
            <a:avLst>
              <a:gd name="adj1" fmla="val -36280"/>
              <a:gd name="adj2" fmla="val 82840"/>
              <a:gd name="adj3" fmla="val -35724"/>
              <a:gd name="adj4" fmla="val 180"/>
              <a:gd name="adj5" fmla="val 28288"/>
              <a:gd name="adj6" fmla="val -13450"/>
            </a:avLst>
          </a:prstGeom>
          <a:noFill/>
          <a:ln w="28575">
            <a:solidFill>
              <a:srgbClr val="00AFF0">
                <a:alpha val="50000"/>
              </a:srgbClr>
            </a:solidFill>
            <a:headEnd type="oval" w="lg" len="lg"/>
            <a:tailEnd type="oval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884" name="Line Callout 2 (No Border) 31"/>
          <p:cNvSpPr/>
          <p:nvPr/>
        </p:nvSpPr>
        <p:spPr>
          <a:xfrm>
            <a:off x="3490506" y="1857480"/>
            <a:ext cx="3898232" cy="457200"/>
          </a:xfrm>
          <a:prstGeom prst="callout2">
            <a:avLst>
              <a:gd name="adj1" fmla="val 77377"/>
              <a:gd name="adj2" fmla="val 84893"/>
              <a:gd name="adj3" fmla="val 78097"/>
              <a:gd name="adj4" fmla="val 4204"/>
              <a:gd name="adj5" fmla="val 138815"/>
              <a:gd name="adj6" fmla="val -10794"/>
            </a:avLst>
          </a:prstGeom>
          <a:noFill/>
          <a:ln w="28575">
            <a:solidFill>
              <a:srgbClr val="00AFF0">
                <a:alpha val="50000"/>
              </a:srgbClr>
            </a:solidFill>
            <a:headEnd type="oval" w="lg" len="lg"/>
            <a:tailEnd type="oval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885" name="Line Callout 2 (No Border) 32"/>
          <p:cNvSpPr/>
          <p:nvPr/>
        </p:nvSpPr>
        <p:spPr>
          <a:xfrm>
            <a:off x="3642906" y="2009880"/>
            <a:ext cx="3898232" cy="457200"/>
          </a:xfrm>
          <a:prstGeom prst="callout2">
            <a:avLst>
              <a:gd name="adj1" fmla="val 294087"/>
              <a:gd name="adj2" fmla="val 138151"/>
              <a:gd name="adj3" fmla="val 291455"/>
              <a:gd name="adj4" fmla="val -2968"/>
              <a:gd name="adj5" fmla="val 237828"/>
              <a:gd name="adj6" fmla="val -17892"/>
            </a:avLst>
          </a:prstGeom>
          <a:noFill/>
          <a:ln w="28575">
            <a:solidFill>
              <a:srgbClr val="00AFF0">
                <a:alpha val="50000"/>
              </a:srgbClr>
            </a:solidFill>
            <a:headEnd type="oval" w="lg" len="lg"/>
            <a:tailEnd type="oval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886" name="Line Callout 2 (No Border) 33"/>
          <p:cNvSpPr/>
          <p:nvPr/>
        </p:nvSpPr>
        <p:spPr>
          <a:xfrm>
            <a:off x="3795306" y="2162280"/>
            <a:ext cx="3898232" cy="457200"/>
          </a:xfrm>
          <a:prstGeom prst="callout2">
            <a:avLst>
              <a:gd name="adj1" fmla="val 457347"/>
              <a:gd name="adj2" fmla="val 49037"/>
              <a:gd name="adj3" fmla="val 457346"/>
              <a:gd name="adj4" fmla="val -10765"/>
              <a:gd name="adj5" fmla="val 302028"/>
              <a:gd name="adj6" fmla="val -32160"/>
            </a:avLst>
          </a:prstGeom>
          <a:noFill/>
          <a:ln w="28575">
            <a:solidFill>
              <a:srgbClr val="00AFF0">
                <a:alpha val="50000"/>
              </a:srgbClr>
            </a:solidFill>
            <a:headEnd type="oval" w="lg" len="lg"/>
            <a:tailEnd type="oval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48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48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048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48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48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48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048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48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878" grpId="0"/>
      <p:bldP spid="1048880" grpId="0"/>
      <p:bldP spid="1048881" grpId="0"/>
      <p:bldP spid="1048882" grpId="0"/>
      <p:bldP spid="1048883" grpId="0" animBg="1"/>
      <p:bldP spid="1048884" grpId="0" animBg="1"/>
      <p:bldP spid="1048885" grpId="0" animBg="1"/>
      <p:bldP spid="1048886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890" name="TextBox 2"/>
          <p:cNvSpPr txBox="1"/>
          <p:nvPr/>
        </p:nvSpPr>
        <p:spPr>
          <a:xfrm>
            <a:off x="9740900" y="2451100"/>
            <a:ext cx="246379" cy="3962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>
              <a:solidFill>
                <a:srgbClr val="5C5C5C"/>
              </a:solidFill>
            </a:endParaRPr>
          </a:p>
        </p:txBody>
      </p:sp>
      <p:pic>
        <p:nvPicPr>
          <p:cNvPr id="2097240" name="Picture Placeholder 3" descr="3.jpg"/>
          <p:cNvPicPr>
            <a:picLocks noGrp="1" noChangeAspect="1"/>
          </p:cNvPicPr>
          <p:nvPr>
            <p:ph type="pic" sz="quarter" idx="29"/>
          </p:nvPr>
        </p:nvPicPr>
        <p:blipFill>
          <a:blip r:embed="rId3"/>
          <a:srcRect l="5185" r="5185"/>
          <a:stretch>
            <a:fillRect/>
          </a:stretch>
        </p:blipFill>
        <p:spPr/>
      </p:pic>
      <p:grpSp>
        <p:nvGrpSpPr>
          <p:cNvPr id="174" name="Group 21"/>
          <p:cNvGrpSpPr/>
          <p:nvPr/>
        </p:nvGrpSpPr>
        <p:grpSpPr>
          <a:xfrm>
            <a:off x="-1676400" y="4112728"/>
            <a:ext cx="486384" cy="446296"/>
            <a:chOff x="647700" y="1295400"/>
            <a:chExt cx="838200" cy="670560"/>
          </a:xfrm>
        </p:grpSpPr>
        <p:sp>
          <p:nvSpPr>
            <p:cNvPr id="1048891" name="Rectangle 43"/>
            <p:cNvSpPr/>
            <p:nvPr/>
          </p:nvSpPr>
          <p:spPr>
            <a:xfrm>
              <a:off x="647700" y="1356360"/>
              <a:ext cx="838200" cy="609600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048892" name="Rectangle 44"/>
            <p:cNvSpPr/>
            <p:nvPr/>
          </p:nvSpPr>
          <p:spPr>
            <a:xfrm>
              <a:off x="647700" y="1295400"/>
              <a:ext cx="838200" cy="609601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600" b="1" dirty="0" smtClean="0"/>
                <a:t>06</a:t>
              </a:r>
              <a:endParaRPr lang="en-US" sz="1600" b="1" dirty="0"/>
            </a:p>
          </p:txBody>
        </p:sp>
      </p:grpSp>
      <p:sp>
        <p:nvSpPr>
          <p:cNvPr id="1048893" name="Text Placeholder 3"/>
          <p:cNvSpPr txBox="1"/>
          <p:nvPr/>
        </p:nvSpPr>
        <p:spPr>
          <a:xfrm>
            <a:off x="3048000" y="1118925"/>
            <a:ext cx="2667000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hr-HR" sz="1800" b="1" dirty="0">
                <a:solidFill>
                  <a:schemeClr val="tx1"/>
                </a:solidFill>
                <a:latin typeface="+mj-lt"/>
                <a:cs typeface="Arial"/>
              </a:rPr>
              <a:t>Seluruh benefit BASIC</a:t>
            </a:r>
          </a:p>
        </p:txBody>
      </p:sp>
      <p:sp>
        <p:nvSpPr>
          <p:cNvPr id="1048894" name="Text Placeholder 3"/>
          <p:cNvSpPr txBox="1"/>
          <p:nvPr/>
        </p:nvSpPr>
        <p:spPr>
          <a:xfrm>
            <a:off x="3163813" y="1676610"/>
            <a:ext cx="5827787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/>
            <a:r>
              <a:rPr lang="en-US" altLang="en-US" sz="1800" b="1" dirty="0">
                <a:solidFill>
                  <a:schemeClr val="tx1"/>
                </a:solidFill>
                <a:latin typeface="+mj-lt"/>
                <a:cs typeface="Arial"/>
              </a:rPr>
              <a:t>Bonus </a:t>
            </a:r>
            <a:r>
              <a:rPr lang="en-US" altLang="en-US" sz="1800" b="1" dirty="0" err="1">
                <a:solidFill>
                  <a:schemeClr val="tx1"/>
                </a:solidFill>
                <a:latin typeface="+mj-lt"/>
                <a:cs typeface="Arial"/>
              </a:rPr>
              <a:t>penjualan</a:t>
            </a:r>
            <a:r>
              <a:rPr lang="en-US" altLang="en-US" sz="1800" b="1" dirty="0">
                <a:solidFill>
                  <a:schemeClr val="tx1"/>
                </a:solidFill>
                <a:latin typeface="+mj-lt"/>
                <a:cs typeface="Arial"/>
              </a:rPr>
              <a:t> </a:t>
            </a:r>
            <a:r>
              <a:rPr lang="en-US" altLang="en-US" sz="1800" b="1" dirty="0" err="1" smtClean="0">
                <a:solidFill>
                  <a:schemeClr val="tx1"/>
                </a:solidFill>
                <a:latin typeface="+mj-lt"/>
                <a:cs typeface="Arial"/>
              </a:rPr>
              <a:t>langsung</a:t>
            </a:r>
            <a:r>
              <a:rPr lang="id-ID" altLang="en-US" sz="1800" b="1" dirty="0" smtClean="0">
                <a:solidFill>
                  <a:schemeClr val="tx1"/>
                </a:solidFill>
                <a:latin typeface="+mj-lt"/>
                <a:cs typeface="Arial"/>
              </a:rPr>
              <a:t> </a:t>
            </a:r>
            <a:r>
              <a:rPr lang="en-US" altLang="en-US" sz="1800" b="1" dirty="0" err="1" smtClean="0">
                <a:solidFill>
                  <a:schemeClr val="tx1"/>
                </a:solidFill>
                <a:latin typeface="+mj-lt"/>
                <a:cs typeface="Arial"/>
              </a:rPr>
              <a:t>Rp</a:t>
            </a:r>
            <a:r>
              <a:rPr lang="en-US" altLang="en-US" sz="1800" b="1" dirty="0" smtClean="0">
                <a:solidFill>
                  <a:schemeClr val="tx1"/>
                </a:solidFill>
                <a:latin typeface="+mj-lt"/>
                <a:cs typeface="Arial"/>
              </a:rPr>
              <a:t> 300.000</a:t>
            </a:r>
            <a:r>
              <a:rPr lang="id-ID" altLang="en-US" sz="1800" b="1" dirty="0">
                <a:solidFill>
                  <a:schemeClr val="tx1"/>
                </a:solidFill>
                <a:latin typeface="+mj-lt"/>
                <a:cs typeface="Arial"/>
              </a:rPr>
              <a:t> </a:t>
            </a:r>
            <a:r>
              <a:rPr lang="id-ID" altLang="en-US" sz="1800" b="1" dirty="0" smtClean="0">
                <a:solidFill>
                  <a:schemeClr val="tx1"/>
                </a:solidFill>
                <a:latin typeface="+mj-lt"/>
                <a:cs typeface="Arial"/>
              </a:rPr>
              <a:t>- </a:t>
            </a:r>
            <a:r>
              <a:rPr lang="en-US" altLang="en-US" sz="1800" b="1" dirty="0" smtClean="0">
                <a:solidFill>
                  <a:schemeClr val="tx1"/>
                </a:solidFill>
                <a:latin typeface="+mj-lt"/>
                <a:cs typeface="Arial"/>
              </a:rPr>
              <a:t>Rp1.000.000</a:t>
            </a:r>
            <a:endParaRPr lang="en-US" altLang="en-US" sz="1800" b="1" dirty="0">
              <a:solidFill>
                <a:schemeClr val="tx1"/>
              </a:solidFill>
              <a:latin typeface="+mj-lt"/>
              <a:cs typeface="Arial"/>
            </a:endParaRPr>
          </a:p>
        </p:txBody>
      </p:sp>
      <p:sp>
        <p:nvSpPr>
          <p:cNvPr id="1048895" name="Text Placeholder 3"/>
          <p:cNvSpPr txBox="1"/>
          <p:nvPr/>
        </p:nvSpPr>
        <p:spPr>
          <a:xfrm>
            <a:off x="3448050" y="3008352"/>
            <a:ext cx="5348694" cy="553998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hr-HR" sz="1800" b="1" dirty="0">
                <a:solidFill>
                  <a:schemeClr val="tx1"/>
                </a:solidFill>
                <a:latin typeface="+mj-lt"/>
                <a:cs typeface="Arial"/>
              </a:rPr>
              <a:t>Bonus pasangan = sisanya maks. </a:t>
            </a:r>
            <a:r>
              <a:rPr lang="hr-HR" sz="1800" b="1" dirty="0" smtClean="0">
                <a:solidFill>
                  <a:schemeClr val="tx1"/>
                </a:solidFill>
                <a:latin typeface="+mj-lt"/>
                <a:cs typeface="Arial"/>
              </a:rPr>
              <a:t>24</a:t>
            </a:r>
            <a:r>
              <a:rPr lang="id-ID" sz="1800" b="1" dirty="0" smtClean="0">
                <a:solidFill>
                  <a:schemeClr val="tx1"/>
                </a:solidFill>
                <a:latin typeface="+mj-lt"/>
                <a:cs typeface="Arial"/>
              </a:rPr>
              <a:t> </a:t>
            </a:r>
            <a:r>
              <a:rPr lang="hr-HR" sz="1800" b="1" dirty="0" smtClean="0">
                <a:solidFill>
                  <a:schemeClr val="tx1"/>
                </a:solidFill>
                <a:latin typeface="+mj-lt"/>
                <a:cs typeface="Arial"/>
              </a:rPr>
              <a:t>pasang/hari </a:t>
            </a:r>
            <a:r>
              <a:rPr lang="hr-HR" sz="1800" b="1" dirty="0">
                <a:solidFill>
                  <a:schemeClr val="tx1"/>
                </a:solidFill>
                <a:latin typeface="+mj-lt"/>
                <a:cs typeface="Arial"/>
              </a:rPr>
              <a:t>x $4,5 iCash</a:t>
            </a:r>
          </a:p>
        </p:txBody>
      </p:sp>
      <p:sp>
        <p:nvSpPr>
          <p:cNvPr id="1048896" name="Text Placeholder 3"/>
          <p:cNvSpPr txBox="1"/>
          <p:nvPr/>
        </p:nvSpPr>
        <p:spPr>
          <a:xfrm>
            <a:off x="3524250" y="2370951"/>
            <a:ext cx="5272494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hr-HR" sz="1800" b="1" dirty="0">
                <a:solidFill>
                  <a:schemeClr val="tx1"/>
                </a:solidFill>
                <a:latin typeface="+mj-lt"/>
                <a:cs typeface="Arial"/>
              </a:rPr>
              <a:t>Bonus pasangan = 4 pasang/hari </a:t>
            </a:r>
            <a:r>
              <a:rPr lang="hr-HR" sz="1800" b="1" dirty="0" smtClean="0">
                <a:solidFill>
                  <a:schemeClr val="tx1"/>
                </a:solidFill>
                <a:latin typeface="+mj-lt"/>
                <a:cs typeface="Arial"/>
              </a:rPr>
              <a:t>x </a:t>
            </a:r>
            <a:r>
              <a:rPr lang="hr-HR" sz="1800" b="1" dirty="0">
                <a:solidFill>
                  <a:schemeClr val="tx1"/>
                </a:solidFill>
                <a:latin typeface="+mj-lt"/>
                <a:cs typeface="Arial"/>
              </a:rPr>
              <a:t>$22,5 iCash</a:t>
            </a:r>
          </a:p>
        </p:txBody>
      </p:sp>
      <p:sp>
        <p:nvSpPr>
          <p:cNvPr id="1048897" name="Text Placeholder 3"/>
          <p:cNvSpPr txBox="1"/>
          <p:nvPr/>
        </p:nvSpPr>
        <p:spPr>
          <a:xfrm>
            <a:off x="3197738" y="4047350"/>
            <a:ext cx="5336662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hr-HR" sz="1800" b="1" dirty="0">
                <a:solidFill>
                  <a:schemeClr val="tx1"/>
                </a:solidFill>
                <a:latin typeface="+mj-lt"/>
                <a:cs typeface="Arial"/>
              </a:rPr>
              <a:t>Potensi income 2 juta/hari </a:t>
            </a:r>
            <a:r>
              <a:rPr lang="hr-HR" sz="1800" b="1" dirty="0" smtClean="0">
                <a:solidFill>
                  <a:schemeClr val="tx1"/>
                </a:solidFill>
                <a:latin typeface="+mj-lt"/>
                <a:cs typeface="Arial"/>
              </a:rPr>
              <a:t>atau</a:t>
            </a:r>
            <a:r>
              <a:rPr lang="id-ID" sz="1800" b="1" dirty="0" smtClean="0">
                <a:solidFill>
                  <a:schemeClr val="tx1"/>
                </a:solidFill>
                <a:latin typeface="+mj-lt"/>
                <a:cs typeface="Arial"/>
              </a:rPr>
              <a:t> </a:t>
            </a:r>
            <a:r>
              <a:rPr lang="hr-HR" sz="1800" b="1" dirty="0" smtClean="0">
                <a:solidFill>
                  <a:schemeClr val="tx1"/>
                </a:solidFill>
                <a:latin typeface="+mj-lt"/>
                <a:cs typeface="Arial"/>
              </a:rPr>
              <a:t>60 </a:t>
            </a:r>
            <a:r>
              <a:rPr lang="hr-HR" sz="1800" b="1" dirty="0">
                <a:solidFill>
                  <a:schemeClr val="tx1"/>
                </a:solidFill>
                <a:latin typeface="+mj-lt"/>
                <a:cs typeface="Arial"/>
              </a:rPr>
              <a:t>juta/bulan</a:t>
            </a:r>
          </a:p>
        </p:txBody>
      </p:sp>
      <p:sp>
        <p:nvSpPr>
          <p:cNvPr id="1048898" name="Line Callout 2 (No Border) 33"/>
          <p:cNvSpPr/>
          <p:nvPr/>
        </p:nvSpPr>
        <p:spPr>
          <a:xfrm>
            <a:off x="3325738" y="1705080"/>
            <a:ext cx="3898232" cy="457200"/>
          </a:xfrm>
          <a:prstGeom prst="callout2">
            <a:avLst>
              <a:gd name="adj1" fmla="val -59613"/>
              <a:gd name="adj2" fmla="val 64661"/>
              <a:gd name="adj3" fmla="val -56835"/>
              <a:gd name="adj4" fmla="val -5814"/>
              <a:gd name="adj5" fmla="val -7823"/>
              <a:gd name="adj6" fmla="val -16382"/>
            </a:avLst>
          </a:prstGeom>
          <a:noFill/>
          <a:ln w="28575">
            <a:solidFill>
              <a:schemeClr val="tx1">
                <a:lumMod val="50000"/>
                <a:lumOff val="50000"/>
                <a:alpha val="50000"/>
              </a:schemeClr>
            </a:solidFill>
            <a:headEnd type="oval" w="lg" len="lg"/>
            <a:tailEnd type="oval" w="lg" len="lg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899" name="Title 6"/>
          <p:cNvSpPr>
            <a:spLocks noGrp="1"/>
          </p:cNvSpPr>
          <p:nvPr>
            <p:ph type="title"/>
          </p:nvPr>
        </p:nvSpPr>
        <p:spPr bwMode="auto">
          <a:xfrm>
            <a:off x="144000" y="360000"/>
            <a:ext cx="2971800" cy="353524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algn="l" eaLnBrk="1" hangingPunct="1"/>
            <a:r>
              <a:rPr lang="en-US" altLang="en-US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rial"/>
                <a:cs typeface="Arial"/>
              </a:rPr>
              <a:t>PERINGKAT </a:t>
            </a:r>
            <a:r>
              <a:rPr lang="id-ID" altLang="en-US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Arial"/>
                <a:cs typeface="Arial"/>
              </a:rPr>
              <a:t>SILVER</a:t>
            </a:r>
            <a:endParaRPr lang="en-US" altLang="en-US" dirty="0" smtClean="0">
              <a:solidFill>
                <a:schemeClr val="tx1">
                  <a:lumMod val="75000"/>
                  <a:lumOff val="25000"/>
                </a:schemeClr>
              </a:solidFill>
              <a:latin typeface="Arial"/>
              <a:cs typeface="Arial"/>
            </a:endParaRPr>
          </a:p>
        </p:txBody>
      </p:sp>
      <p:sp>
        <p:nvSpPr>
          <p:cNvPr id="1048900" name="Text Placeholder 11"/>
          <p:cNvSpPr>
            <a:spLocks noGrp="1"/>
          </p:cNvSpPr>
          <p:nvPr>
            <p:ph type="body" sz="half" idx="2"/>
          </p:nvPr>
        </p:nvSpPr>
        <p:spPr bwMode="auto">
          <a:xfrm>
            <a:off x="144000" y="720000"/>
            <a:ext cx="2806186" cy="257610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algn="l" eaLnBrk="1" hangingPunct="1"/>
            <a:r>
              <a:rPr lang="en-US" altLang="en-US" dirty="0" smtClean="0">
                <a:solidFill>
                  <a:schemeClr val="tx2">
                    <a:lumMod val="75000"/>
                    <a:lumOff val="25000"/>
                  </a:schemeClr>
                </a:solidFill>
                <a:latin typeface="Arial"/>
                <a:cs typeface="Arial"/>
              </a:rPr>
              <a:t>BIOGREEN SCIENCE</a:t>
            </a:r>
          </a:p>
        </p:txBody>
      </p:sp>
      <p:sp>
        <p:nvSpPr>
          <p:cNvPr id="1048901" name="Line Callout 2 (No Border) 53"/>
          <p:cNvSpPr/>
          <p:nvPr/>
        </p:nvSpPr>
        <p:spPr>
          <a:xfrm>
            <a:off x="3490506" y="1857480"/>
            <a:ext cx="3898232" cy="457200"/>
          </a:xfrm>
          <a:prstGeom prst="callout2">
            <a:avLst>
              <a:gd name="adj1" fmla="val 25293"/>
              <a:gd name="adj2" fmla="val 141012"/>
              <a:gd name="adj3" fmla="val 28097"/>
              <a:gd name="adj4" fmla="val -9218"/>
              <a:gd name="adj5" fmla="val 51455"/>
              <a:gd name="adj6" fmla="val -13335"/>
            </a:avLst>
          </a:prstGeom>
          <a:noFill/>
          <a:ln w="28575">
            <a:solidFill>
              <a:schemeClr val="tx1">
                <a:lumMod val="50000"/>
                <a:lumOff val="50000"/>
                <a:alpha val="50000"/>
              </a:scheme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02" name="Line Callout 2 (No Border) 54"/>
          <p:cNvSpPr/>
          <p:nvPr/>
        </p:nvSpPr>
        <p:spPr>
          <a:xfrm>
            <a:off x="3676650" y="1857480"/>
            <a:ext cx="3898232" cy="457200"/>
          </a:xfrm>
          <a:prstGeom prst="callout2">
            <a:avLst>
              <a:gd name="adj1" fmla="val 174642"/>
              <a:gd name="adj2" fmla="val 129600"/>
              <a:gd name="adj3" fmla="val 176177"/>
              <a:gd name="adj4" fmla="val -1665"/>
              <a:gd name="adj5" fmla="val 176023"/>
              <a:gd name="adj6" fmla="val -15546"/>
            </a:avLst>
          </a:prstGeom>
          <a:noFill/>
          <a:ln w="28575">
            <a:solidFill>
              <a:schemeClr val="tx1">
                <a:lumMod val="50000"/>
                <a:lumOff val="50000"/>
                <a:alpha val="50000"/>
              </a:scheme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03" name="Line Callout 2 (No Border) 55"/>
          <p:cNvSpPr/>
          <p:nvPr/>
        </p:nvSpPr>
        <p:spPr>
          <a:xfrm>
            <a:off x="3874168" y="2038350"/>
            <a:ext cx="3898232" cy="457200"/>
          </a:xfrm>
          <a:prstGeom prst="callout2">
            <a:avLst>
              <a:gd name="adj1" fmla="val 327486"/>
              <a:gd name="adj2" fmla="val 129508"/>
              <a:gd name="adj3" fmla="val 334429"/>
              <a:gd name="adj4" fmla="val -10928"/>
              <a:gd name="adj5" fmla="val 274250"/>
              <a:gd name="adj6" fmla="val -27599"/>
            </a:avLst>
          </a:prstGeom>
          <a:noFill/>
          <a:ln w="28575">
            <a:solidFill>
              <a:schemeClr val="tx1">
                <a:lumMod val="50000"/>
                <a:lumOff val="50000"/>
                <a:alpha val="50000"/>
              </a:scheme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04" name="Line Callout 2 (No Border) 56"/>
          <p:cNvSpPr/>
          <p:nvPr/>
        </p:nvSpPr>
        <p:spPr>
          <a:xfrm>
            <a:off x="3947706" y="2314680"/>
            <a:ext cx="3898232" cy="457200"/>
          </a:xfrm>
          <a:prstGeom prst="callout2">
            <a:avLst>
              <a:gd name="adj1" fmla="val 446414"/>
              <a:gd name="adj2" fmla="val 108937"/>
              <a:gd name="adj3" fmla="val 451096"/>
              <a:gd name="adj4" fmla="val -20376"/>
              <a:gd name="adj5" fmla="val 307583"/>
              <a:gd name="adj6" fmla="val -44540"/>
            </a:avLst>
          </a:prstGeom>
          <a:noFill/>
          <a:ln w="28575">
            <a:solidFill>
              <a:schemeClr val="tx1">
                <a:lumMod val="50000"/>
                <a:lumOff val="50000"/>
                <a:alpha val="50000"/>
              </a:scheme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048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048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048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48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048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048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48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1048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048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048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893" grpId="0"/>
      <p:bldP spid="1048894" grpId="0"/>
      <p:bldP spid="1048895" grpId="0"/>
      <p:bldP spid="1048896" grpId="0"/>
      <p:bldP spid="1048897" grpId="0"/>
      <p:bldP spid="1048898" grpId="0" animBg="1"/>
      <p:bldP spid="1048901" grpId="0" animBg="1"/>
      <p:bldP spid="1048902" grpId="0" animBg="1"/>
      <p:bldP spid="1048903" grpId="0" animBg="1"/>
      <p:bldP spid="1048904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08" name="Title 6"/>
          <p:cNvSpPr>
            <a:spLocks noGrp="1"/>
          </p:cNvSpPr>
          <p:nvPr>
            <p:ph type="title"/>
          </p:nvPr>
        </p:nvSpPr>
        <p:spPr bwMode="auto">
          <a:xfrm>
            <a:off x="144000" y="360000"/>
            <a:ext cx="3048000" cy="353524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algn="l" eaLnBrk="1" hangingPunct="1"/>
            <a:r>
              <a:rPr lang="en-US" altLang="en-US" dirty="0" smtClean="0">
                <a:solidFill>
                  <a:srgbClr val="CF9429"/>
                </a:solidFill>
                <a:latin typeface="Arial"/>
                <a:cs typeface="Arial"/>
              </a:rPr>
              <a:t>PERINGKAT GOLD</a:t>
            </a:r>
          </a:p>
        </p:txBody>
      </p:sp>
      <p:sp>
        <p:nvSpPr>
          <p:cNvPr id="1048909" name="Text Placeholder 11"/>
          <p:cNvSpPr>
            <a:spLocks noGrp="1"/>
          </p:cNvSpPr>
          <p:nvPr>
            <p:ph type="body" sz="half" idx="2"/>
          </p:nvPr>
        </p:nvSpPr>
        <p:spPr bwMode="auto">
          <a:xfrm>
            <a:off x="144000" y="720000"/>
            <a:ext cx="1828800" cy="259200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algn="l" eaLnBrk="1" hangingPunct="1">
              <a:spcBef>
                <a:spcPts val="0"/>
              </a:spcBef>
            </a:pPr>
            <a:r>
              <a:rPr lang="en-US" altLang="en-US" dirty="0" smtClean="0">
                <a:solidFill>
                  <a:srgbClr val="929292"/>
                </a:solidFill>
                <a:latin typeface="Arial"/>
                <a:cs typeface="Arial"/>
              </a:rPr>
              <a:t>BIOGREEN SCIENCE</a:t>
            </a:r>
          </a:p>
        </p:txBody>
      </p:sp>
      <p:sp>
        <p:nvSpPr>
          <p:cNvPr id="1048910" name="Text Placeholder 3"/>
          <p:cNvSpPr txBox="1"/>
          <p:nvPr/>
        </p:nvSpPr>
        <p:spPr>
          <a:xfrm>
            <a:off x="2958587" y="1125437"/>
            <a:ext cx="3844005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hr-HR" sz="1800" b="1" dirty="0">
                <a:solidFill>
                  <a:schemeClr val="tx1"/>
                </a:solidFill>
                <a:latin typeface="Arial"/>
                <a:cs typeface="Arial"/>
              </a:rPr>
              <a:t>Seluruh benefit BASIC</a:t>
            </a:r>
          </a:p>
        </p:txBody>
      </p:sp>
      <p:sp>
        <p:nvSpPr>
          <p:cNvPr id="1048911" name="Text Placeholder 3"/>
          <p:cNvSpPr txBox="1"/>
          <p:nvPr/>
        </p:nvSpPr>
        <p:spPr>
          <a:xfrm>
            <a:off x="3200400" y="1675753"/>
            <a:ext cx="5827867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/>
            <a:r>
              <a:rPr lang="en-US" altLang="en-US" sz="1800" b="1" dirty="0">
                <a:solidFill>
                  <a:schemeClr val="tx1"/>
                </a:solidFill>
                <a:latin typeface="Arial"/>
                <a:cs typeface="Arial"/>
              </a:rPr>
              <a:t>Bonus </a:t>
            </a:r>
            <a:r>
              <a:rPr lang="en-US" altLang="en-US" sz="1800" b="1" dirty="0" err="1">
                <a:solidFill>
                  <a:schemeClr val="tx1"/>
                </a:solidFill>
                <a:latin typeface="Arial"/>
                <a:cs typeface="Arial"/>
              </a:rPr>
              <a:t>penjualan</a:t>
            </a:r>
            <a:r>
              <a:rPr lang="en-US" altLang="en-US" sz="1800" b="1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Arial"/>
                <a:cs typeface="Arial"/>
              </a:rPr>
              <a:t>langsung</a:t>
            </a:r>
            <a:r>
              <a:rPr lang="en-US" altLang="en-US" sz="1800" b="1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Arial"/>
                <a:cs typeface="Arial"/>
              </a:rPr>
              <a:t>Rp</a:t>
            </a:r>
            <a:r>
              <a:rPr lang="en-US" altLang="en-US" sz="1800" b="1" dirty="0">
                <a:solidFill>
                  <a:schemeClr val="tx1"/>
                </a:solidFill>
                <a:latin typeface="Arial"/>
                <a:cs typeface="Arial"/>
              </a:rPr>
              <a:t> 300.000 </a:t>
            </a:r>
            <a:r>
              <a:rPr lang="id-ID" altLang="en-US" sz="1800" b="1" dirty="0" smtClean="0">
                <a:solidFill>
                  <a:schemeClr val="tx1"/>
                </a:solidFill>
                <a:latin typeface="Arial"/>
                <a:cs typeface="Arial"/>
              </a:rPr>
              <a:t>-</a:t>
            </a:r>
            <a:r>
              <a:rPr lang="en-US" altLang="en-US" sz="1800" b="1" dirty="0" smtClean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lang="en-US" altLang="en-US" sz="1800" b="1" dirty="0">
                <a:solidFill>
                  <a:schemeClr val="tx1"/>
                </a:solidFill>
                <a:latin typeface="Arial"/>
                <a:cs typeface="Arial"/>
              </a:rPr>
              <a:t>Rp2.000.000</a:t>
            </a:r>
          </a:p>
        </p:txBody>
      </p:sp>
      <p:sp>
        <p:nvSpPr>
          <p:cNvPr id="1048912" name="Text Placeholder 3"/>
          <p:cNvSpPr txBox="1"/>
          <p:nvPr/>
        </p:nvSpPr>
        <p:spPr>
          <a:xfrm>
            <a:off x="3483418" y="2467080"/>
            <a:ext cx="5370667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hr-HR" sz="1800" b="1" dirty="0">
                <a:solidFill>
                  <a:schemeClr val="tx1"/>
                </a:solidFill>
                <a:latin typeface="Arial"/>
                <a:cs typeface="Arial"/>
              </a:rPr>
              <a:t>Bonus pasangan = 8 pasang/hari </a:t>
            </a:r>
            <a:r>
              <a:rPr lang="hr-HR" sz="1800" b="1" dirty="0" smtClean="0">
                <a:solidFill>
                  <a:schemeClr val="tx1"/>
                </a:solidFill>
                <a:latin typeface="Arial"/>
                <a:cs typeface="Arial"/>
              </a:rPr>
              <a:t>x</a:t>
            </a:r>
            <a:r>
              <a:rPr lang="id-ID" sz="1800" b="1" dirty="0" smtClean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lang="hr-HR" sz="1800" b="1" dirty="0" smtClean="0">
                <a:solidFill>
                  <a:schemeClr val="tx1"/>
                </a:solidFill>
                <a:latin typeface="Arial"/>
                <a:cs typeface="Arial"/>
              </a:rPr>
              <a:t>$22,5 </a:t>
            </a:r>
            <a:r>
              <a:rPr lang="hr-HR" sz="1800" b="1" dirty="0">
                <a:solidFill>
                  <a:schemeClr val="tx1"/>
                </a:solidFill>
                <a:latin typeface="Arial"/>
                <a:cs typeface="Arial"/>
              </a:rPr>
              <a:t>iCash</a:t>
            </a:r>
          </a:p>
        </p:txBody>
      </p:sp>
      <p:sp>
        <p:nvSpPr>
          <p:cNvPr id="1048913" name="Text Placeholder 3"/>
          <p:cNvSpPr txBox="1"/>
          <p:nvPr/>
        </p:nvSpPr>
        <p:spPr>
          <a:xfrm>
            <a:off x="3394514" y="3138314"/>
            <a:ext cx="5619059" cy="553998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hr-HR" sz="1800" b="1" dirty="0">
                <a:solidFill>
                  <a:schemeClr val="tx1"/>
                </a:solidFill>
                <a:latin typeface="Arial"/>
                <a:cs typeface="Arial"/>
              </a:rPr>
              <a:t>Bonus pasangan = sisanya maks. 200 pasang/hari x $5,4 iCash</a:t>
            </a:r>
          </a:p>
        </p:txBody>
      </p:sp>
      <p:sp>
        <p:nvSpPr>
          <p:cNvPr id="1048914" name="TextBox 2"/>
          <p:cNvSpPr txBox="1"/>
          <p:nvPr/>
        </p:nvSpPr>
        <p:spPr>
          <a:xfrm>
            <a:off x="9740900" y="2451100"/>
            <a:ext cx="246379" cy="3962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>
              <a:solidFill>
                <a:srgbClr val="5C5C5C"/>
              </a:solidFill>
            </a:endParaRPr>
          </a:p>
        </p:txBody>
      </p:sp>
      <p:sp>
        <p:nvSpPr>
          <p:cNvPr id="1048915" name="Text Placeholder 3"/>
          <p:cNvSpPr txBox="1"/>
          <p:nvPr/>
        </p:nvSpPr>
        <p:spPr>
          <a:xfrm>
            <a:off x="3276601" y="4047351"/>
            <a:ext cx="5410200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hr-HR" sz="1800" b="1" dirty="0">
                <a:solidFill>
                  <a:schemeClr val="tx1"/>
                </a:solidFill>
                <a:latin typeface="Arial"/>
                <a:cs typeface="Arial"/>
              </a:rPr>
              <a:t>Potensi income 12,6 juta/hari atau 378 juta/bulan</a:t>
            </a:r>
            <a:endParaRPr lang="en-US" sz="1800" b="1" dirty="0">
              <a:solidFill>
                <a:schemeClr val="tx1"/>
              </a:solidFill>
              <a:latin typeface="Arial"/>
              <a:cs typeface="Arial"/>
            </a:endParaRPr>
          </a:p>
        </p:txBody>
      </p:sp>
      <p:pic>
        <p:nvPicPr>
          <p:cNvPr id="2097241" name="Picture Placeholder 5" descr="5.jpg"/>
          <p:cNvPicPr>
            <a:picLocks noGrp="1" noChangeAspect="1"/>
          </p:cNvPicPr>
          <p:nvPr>
            <p:ph type="pic" sz="quarter" idx="29"/>
          </p:nvPr>
        </p:nvPicPr>
        <p:blipFill>
          <a:blip r:embed="rId3"/>
          <a:srcRect l="5185" r="5185"/>
          <a:stretch>
            <a:fillRect/>
          </a:stretch>
        </p:blipFill>
        <p:spPr/>
      </p:pic>
      <p:sp>
        <p:nvSpPr>
          <p:cNvPr id="1048916" name="Line Callout 2 (No Border) 33"/>
          <p:cNvSpPr/>
          <p:nvPr/>
        </p:nvSpPr>
        <p:spPr>
          <a:xfrm>
            <a:off x="3325738" y="1705080"/>
            <a:ext cx="3898232" cy="457200"/>
          </a:xfrm>
          <a:prstGeom prst="callout2">
            <a:avLst>
              <a:gd name="adj1" fmla="val -59613"/>
              <a:gd name="adj2" fmla="val 64661"/>
              <a:gd name="adj3" fmla="val -61486"/>
              <a:gd name="adj4" fmla="val -10451"/>
              <a:gd name="adj5" fmla="val -7823"/>
              <a:gd name="adj6" fmla="val -16382"/>
            </a:avLst>
          </a:prstGeom>
          <a:noFill/>
          <a:ln w="28575">
            <a:solidFill>
              <a:srgbClr val="CEA546">
                <a:alpha val="50000"/>
              </a:srgbClr>
            </a:solidFill>
            <a:headEnd type="oval" w="lg" len="lg"/>
            <a:tailEnd type="oval" w="lg" len="lg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17" name="Line Callout 2 (No Border) 34"/>
          <p:cNvSpPr/>
          <p:nvPr/>
        </p:nvSpPr>
        <p:spPr>
          <a:xfrm>
            <a:off x="3490506" y="1857480"/>
            <a:ext cx="3898232" cy="457200"/>
          </a:xfrm>
          <a:prstGeom prst="callout2">
            <a:avLst>
              <a:gd name="adj1" fmla="val 30478"/>
              <a:gd name="adj2" fmla="val 141314"/>
              <a:gd name="adj3" fmla="val 31198"/>
              <a:gd name="adj4" fmla="val -7241"/>
              <a:gd name="adj5" fmla="val 58028"/>
              <a:gd name="adj6" fmla="val -13017"/>
            </a:avLst>
          </a:prstGeom>
          <a:noFill/>
          <a:ln w="28575">
            <a:solidFill>
              <a:srgbClr val="CEA546">
                <a:alpha val="50000"/>
              </a:srgb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18" name="Line Callout 2 (No Border) 35"/>
          <p:cNvSpPr/>
          <p:nvPr/>
        </p:nvSpPr>
        <p:spPr>
          <a:xfrm>
            <a:off x="3642906" y="2009880"/>
            <a:ext cx="3898232" cy="457200"/>
          </a:xfrm>
          <a:prstGeom prst="callout2">
            <a:avLst>
              <a:gd name="adj1" fmla="val 172316"/>
              <a:gd name="adj2" fmla="val 130537"/>
              <a:gd name="adj3" fmla="val 176177"/>
              <a:gd name="adj4" fmla="val -1665"/>
              <a:gd name="adj5" fmla="val 176023"/>
              <a:gd name="adj6" fmla="val -15424"/>
            </a:avLst>
          </a:prstGeom>
          <a:noFill/>
          <a:ln w="28575">
            <a:solidFill>
              <a:srgbClr val="CEA546">
                <a:alpha val="50000"/>
              </a:srgb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19" name="Line Callout 2 (No Border) 46"/>
          <p:cNvSpPr/>
          <p:nvPr/>
        </p:nvSpPr>
        <p:spPr>
          <a:xfrm>
            <a:off x="3947706" y="2314680"/>
            <a:ext cx="3898232" cy="457200"/>
          </a:xfrm>
          <a:prstGeom prst="callout2">
            <a:avLst>
              <a:gd name="adj1" fmla="val 448740"/>
              <a:gd name="adj2" fmla="val 122029"/>
              <a:gd name="adj3" fmla="val 451096"/>
              <a:gd name="adj4" fmla="val -20376"/>
              <a:gd name="adj5" fmla="val 307583"/>
              <a:gd name="adj6" fmla="val -44540"/>
            </a:avLst>
          </a:prstGeom>
          <a:noFill/>
          <a:ln w="28575">
            <a:solidFill>
              <a:srgbClr val="CEA546">
                <a:alpha val="50000"/>
              </a:srgb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20" name="Line Callout 2 (No Border) 47"/>
          <p:cNvSpPr/>
          <p:nvPr/>
        </p:nvSpPr>
        <p:spPr>
          <a:xfrm>
            <a:off x="3795306" y="2162280"/>
            <a:ext cx="3898232" cy="457200"/>
          </a:xfrm>
          <a:prstGeom prst="callout2">
            <a:avLst>
              <a:gd name="adj1" fmla="val 327486"/>
              <a:gd name="adj2" fmla="val 129508"/>
              <a:gd name="adj3" fmla="val 334429"/>
              <a:gd name="adj4" fmla="val -10928"/>
              <a:gd name="adj5" fmla="val 274250"/>
              <a:gd name="adj6" fmla="val -27599"/>
            </a:avLst>
          </a:prstGeom>
          <a:noFill/>
          <a:ln w="28575">
            <a:solidFill>
              <a:srgbClr val="CEA546">
                <a:alpha val="50000"/>
              </a:srgb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48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48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048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48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48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48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048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48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048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048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910" grpId="0"/>
      <p:bldP spid="1048911" grpId="0"/>
      <p:bldP spid="1048912" grpId="0"/>
      <p:bldP spid="1048913" grpId="0"/>
      <p:bldP spid="1048915" grpId="0"/>
      <p:bldP spid="1048916" grpId="0" animBg="1"/>
      <p:bldP spid="1048917" grpId="0" animBg="1"/>
      <p:bldP spid="1048918" grpId="0" animBg="1"/>
      <p:bldP spid="1048919" grpId="0" animBg="1"/>
      <p:bldP spid="1048920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24" name="Text Placeholder 3"/>
          <p:cNvSpPr txBox="1"/>
          <p:nvPr/>
        </p:nvSpPr>
        <p:spPr>
          <a:xfrm>
            <a:off x="2819400" y="895350"/>
            <a:ext cx="3844005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hr-HR" sz="1800" b="1" dirty="0">
                <a:solidFill>
                  <a:schemeClr val="tx1"/>
                </a:solidFill>
                <a:latin typeface="Arial"/>
                <a:cs typeface="Arial"/>
              </a:rPr>
              <a:t>Seluruh benefit BASIC</a:t>
            </a:r>
          </a:p>
        </p:txBody>
      </p:sp>
      <p:sp>
        <p:nvSpPr>
          <p:cNvPr id="1048925" name="Text Placeholder 3"/>
          <p:cNvSpPr txBox="1"/>
          <p:nvPr/>
        </p:nvSpPr>
        <p:spPr>
          <a:xfrm>
            <a:off x="3124200" y="1419062"/>
            <a:ext cx="5973098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fi-FI" sz="1800" b="1" dirty="0">
                <a:solidFill>
                  <a:schemeClr val="tx1"/>
                </a:solidFill>
                <a:latin typeface="Arial"/>
                <a:cs typeface="Arial"/>
              </a:rPr>
              <a:t>Bonus penjualan langsung Rp 300.000 </a:t>
            </a:r>
            <a:r>
              <a:rPr lang="id-ID" sz="1800" b="1" dirty="0" smtClean="0">
                <a:solidFill>
                  <a:schemeClr val="tx1"/>
                </a:solidFill>
                <a:latin typeface="Arial"/>
                <a:cs typeface="Arial"/>
              </a:rPr>
              <a:t>-</a:t>
            </a:r>
            <a:r>
              <a:rPr lang="fi-FI" sz="1800" b="1" dirty="0" smtClean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lang="fi-FI" sz="1800" b="1" dirty="0">
                <a:solidFill>
                  <a:schemeClr val="tx1"/>
                </a:solidFill>
                <a:latin typeface="Arial"/>
                <a:cs typeface="Arial"/>
              </a:rPr>
              <a:t>Rp3.000.000</a:t>
            </a:r>
          </a:p>
        </p:txBody>
      </p:sp>
      <p:sp>
        <p:nvSpPr>
          <p:cNvPr id="1048926" name="Text Placeholder 3"/>
          <p:cNvSpPr txBox="1"/>
          <p:nvPr/>
        </p:nvSpPr>
        <p:spPr>
          <a:xfrm>
            <a:off x="3429000" y="1989951"/>
            <a:ext cx="5361062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fi-FI" sz="1800" b="1" dirty="0">
                <a:solidFill>
                  <a:schemeClr val="tx1"/>
                </a:solidFill>
                <a:latin typeface="Arial"/>
                <a:cs typeface="Arial"/>
              </a:rPr>
              <a:t>Bonus pasangan = 16 pasang/hari </a:t>
            </a:r>
            <a:r>
              <a:rPr lang="fi-FI" sz="1800" b="1" dirty="0" smtClean="0">
                <a:solidFill>
                  <a:schemeClr val="tx1"/>
                </a:solidFill>
                <a:latin typeface="Arial"/>
                <a:cs typeface="Arial"/>
              </a:rPr>
              <a:t>x</a:t>
            </a:r>
            <a:r>
              <a:rPr lang="id-ID" sz="1800" b="1" dirty="0" smtClean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lang="fi-FI" sz="1800" b="1" dirty="0" smtClean="0">
                <a:solidFill>
                  <a:schemeClr val="tx1"/>
                </a:solidFill>
                <a:latin typeface="Arial"/>
                <a:cs typeface="Arial"/>
              </a:rPr>
              <a:t>$22,5 </a:t>
            </a:r>
            <a:r>
              <a:rPr lang="fi-FI" sz="1800" b="1" dirty="0">
                <a:solidFill>
                  <a:schemeClr val="tx1"/>
                </a:solidFill>
                <a:latin typeface="Arial"/>
                <a:cs typeface="Arial"/>
              </a:rPr>
              <a:t>iCash</a:t>
            </a:r>
          </a:p>
        </p:txBody>
      </p:sp>
      <p:sp>
        <p:nvSpPr>
          <p:cNvPr id="1048927" name="Text Placeholder 3"/>
          <p:cNvSpPr txBox="1"/>
          <p:nvPr/>
        </p:nvSpPr>
        <p:spPr>
          <a:xfrm>
            <a:off x="3429000" y="2495550"/>
            <a:ext cx="5424616" cy="553998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fi-FI" sz="1800" b="1" dirty="0">
                <a:solidFill>
                  <a:schemeClr val="tx1"/>
                </a:solidFill>
                <a:latin typeface="Arial"/>
                <a:cs typeface="Arial"/>
              </a:rPr>
              <a:t>Bonus </a:t>
            </a:r>
            <a:r>
              <a:rPr lang="fi-FI" sz="1800" b="1" dirty="0" err="1">
                <a:solidFill>
                  <a:schemeClr val="tx1"/>
                </a:solidFill>
                <a:latin typeface="Arial"/>
                <a:cs typeface="Arial"/>
              </a:rPr>
              <a:t>pasangan</a:t>
            </a:r>
            <a:r>
              <a:rPr lang="fi-FI" sz="1800" b="1" dirty="0">
                <a:solidFill>
                  <a:schemeClr val="tx1"/>
                </a:solidFill>
                <a:latin typeface="Arial"/>
                <a:cs typeface="Arial"/>
              </a:rPr>
              <a:t> = </a:t>
            </a:r>
            <a:r>
              <a:rPr lang="fi-FI" sz="1800" b="1" dirty="0" err="1">
                <a:solidFill>
                  <a:schemeClr val="tx1"/>
                </a:solidFill>
                <a:latin typeface="Arial"/>
                <a:cs typeface="Arial"/>
              </a:rPr>
              <a:t>sisanya</a:t>
            </a:r>
            <a:r>
              <a:rPr lang="fi-FI" sz="1800" b="1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lang="fi-FI" sz="1800" b="1" dirty="0" err="1">
                <a:solidFill>
                  <a:schemeClr val="tx1"/>
                </a:solidFill>
                <a:latin typeface="Arial"/>
                <a:cs typeface="Arial"/>
              </a:rPr>
              <a:t>maks</a:t>
            </a:r>
            <a:r>
              <a:rPr lang="fi-FI" sz="1800" b="1" dirty="0">
                <a:solidFill>
                  <a:schemeClr val="tx1"/>
                </a:solidFill>
                <a:latin typeface="Arial"/>
                <a:cs typeface="Arial"/>
              </a:rPr>
              <a:t>. tak </a:t>
            </a:r>
            <a:r>
              <a:rPr lang="fi-FI" sz="1800" b="1" dirty="0" smtClean="0">
                <a:solidFill>
                  <a:schemeClr val="tx1"/>
                </a:solidFill>
                <a:latin typeface="Arial"/>
                <a:cs typeface="Arial"/>
              </a:rPr>
              <a:t>terhingga</a:t>
            </a:r>
            <a:endParaRPr lang="id-ID" sz="1800" b="1" dirty="0" smtClean="0">
              <a:solidFill>
                <a:schemeClr val="tx1"/>
              </a:solidFill>
              <a:latin typeface="Arial"/>
              <a:cs typeface="Arial"/>
            </a:endParaRPr>
          </a:p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fi-FI" sz="1800" b="1" dirty="0" smtClean="0">
                <a:solidFill>
                  <a:schemeClr val="tx1"/>
                </a:solidFill>
                <a:latin typeface="Arial"/>
                <a:cs typeface="Arial"/>
              </a:rPr>
              <a:t>x </a:t>
            </a:r>
            <a:r>
              <a:rPr lang="fi-FI" sz="1800" b="1" dirty="0">
                <a:solidFill>
                  <a:schemeClr val="tx1"/>
                </a:solidFill>
                <a:latin typeface="Arial"/>
                <a:cs typeface="Arial"/>
              </a:rPr>
              <a:t>$8,1 iCash</a:t>
            </a:r>
          </a:p>
        </p:txBody>
      </p:sp>
      <p:sp>
        <p:nvSpPr>
          <p:cNvPr id="1048928" name="TextBox 2"/>
          <p:cNvSpPr txBox="1"/>
          <p:nvPr/>
        </p:nvSpPr>
        <p:spPr>
          <a:xfrm>
            <a:off x="2514600" y="5314950"/>
            <a:ext cx="246379" cy="3962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>
              <a:solidFill>
                <a:srgbClr val="5C5C5C"/>
              </a:solidFill>
            </a:endParaRPr>
          </a:p>
        </p:txBody>
      </p:sp>
      <p:sp>
        <p:nvSpPr>
          <p:cNvPr id="1048929" name="Text Placeholder 3"/>
          <p:cNvSpPr txBox="1"/>
          <p:nvPr/>
        </p:nvSpPr>
        <p:spPr>
          <a:xfrm>
            <a:off x="2932340" y="3849037"/>
            <a:ext cx="5928963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algn="l" defTabSz="1031626" fontAlgn="auto">
              <a:spcBef>
                <a:spcPts val="0"/>
              </a:spcBef>
              <a:spcAft>
                <a:spcPts val="0"/>
              </a:spcAft>
            </a:pPr>
            <a:r>
              <a:rPr lang="fi-FI" sz="1800" b="1" dirty="0">
                <a:solidFill>
                  <a:srgbClr val="CC3300"/>
                </a:solidFill>
                <a:latin typeface="Arial"/>
                <a:cs typeface="Arial"/>
              </a:rPr>
              <a:t>Bonus Registrasi Tambahan $4.5 iCash </a:t>
            </a:r>
            <a:r>
              <a:rPr lang="id-ID" sz="1800" b="1" dirty="0">
                <a:solidFill>
                  <a:srgbClr val="CC3300"/>
                </a:solidFill>
                <a:latin typeface="Arial"/>
                <a:cs typeface="Arial"/>
              </a:rPr>
              <a:t>-</a:t>
            </a:r>
            <a:r>
              <a:rPr lang="fi-FI" sz="1800" b="1" dirty="0" smtClean="0">
                <a:solidFill>
                  <a:srgbClr val="CC3300"/>
                </a:solidFill>
                <a:latin typeface="Arial"/>
                <a:cs typeface="Arial"/>
              </a:rPr>
              <a:t> </a:t>
            </a:r>
            <a:r>
              <a:rPr lang="fi-FI" sz="1800" b="1" dirty="0">
                <a:solidFill>
                  <a:srgbClr val="CC3300"/>
                </a:solidFill>
                <a:latin typeface="Arial"/>
                <a:cs typeface="Arial"/>
              </a:rPr>
              <a:t>$45 iCash</a:t>
            </a:r>
          </a:p>
        </p:txBody>
      </p:sp>
      <p:pic>
        <p:nvPicPr>
          <p:cNvPr id="2097242" name="Picture Placeholder 4" descr="4.jpg"/>
          <p:cNvPicPr>
            <a:picLocks noGrp="1" noChangeAspect="1"/>
          </p:cNvPicPr>
          <p:nvPr>
            <p:ph type="pic" sz="quarter" idx="29"/>
          </p:nvPr>
        </p:nvPicPr>
        <p:blipFill>
          <a:blip r:embed="rId3"/>
          <a:srcRect l="5185" r="5185"/>
          <a:stretch>
            <a:fillRect/>
          </a:stretch>
        </p:blipFill>
        <p:spPr/>
      </p:pic>
      <p:sp>
        <p:nvSpPr>
          <p:cNvPr id="1048930" name="Text Placeholder 3"/>
          <p:cNvSpPr txBox="1"/>
          <p:nvPr/>
        </p:nvSpPr>
        <p:spPr>
          <a:xfrm>
            <a:off x="3247102" y="3294584"/>
            <a:ext cx="3844005" cy="276999"/>
          </a:xfrm>
          <a:prstGeom prst="rect">
            <a:avLst/>
          </a:prstGeom>
        </p:spPr>
        <p:txBody>
          <a:bodyPr wrap="square" lIns="0" tIns="0" rIns="0" bIns="0" anchor="t" anchorCtr="0">
            <a:spAutoFit/>
          </a:bodyPr>
          <a:lstStyle>
            <a:lvl1pPr marL="0" indent="0" algn="ctr">
              <a:buNone/>
              <a:defRPr sz="1600" baseline="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r>
              <a:rPr lang="fi-FI" altLang="en-US" sz="1800" b="1" dirty="0" err="1">
                <a:solidFill>
                  <a:schemeClr val="tx1"/>
                </a:solidFill>
                <a:latin typeface="Arial"/>
                <a:cs typeface="Arial"/>
              </a:rPr>
              <a:t>Potensi</a:t>
            </a:r>
            <a:r>
              <a:rPr lang="fi-FI" altLang="en-US" sz="1800" b="1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lang="fi-FI" altLang="en-US" sz="1800" b="1" dirty="0" err="1">
                <a:solidFill>
                  <a:schemeClr val="tx1"/>
                </a:solidFill>
                <a:latin typeface="Arial"/>
                <a:cs typeface="Arial"/>
              </a:rPr>
              <a:t>income</a:t>
            </a:r>
            <a:r>
              <a:rPr lang="fi-FI" altLang="en-US" sz="1800" b="1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lang="fi-FI" altLang="en-US" sz="1800" b="1" dirty="0" smtClean="0">
                <a:solidFill>
                  <a:schemeClr val="tx1"/>
                </a:solidFill>
                <a:latin typeface="Arial"/>
                <a:cs typeface="Arial"/>
              </a:rPr>
              <a:t>TAK </a:t>
            </a:r>
            <a:r>
              <a:rPr lang="fi-FI" altLang="en-US" sz="1800" b="1" dirty="0">
                <a:solidFill>
                  <a:schemeClr val="tx1"/>
                </a:solidFill>
                <a:latin typeface="Arial"/>
                <a:cs typeface="Arial"/>
              </a:rPr>
              <a:t>TERHINGGA</a:t>
            </a:r>
            <a:endParaRPr lang="en-US" altLang="en-US" sz="1800" b="1" dirty="0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1048931" name="Rectangle 5"/>
          <p:cNvSpPr/>
          <p:nvPr/>
        </p:nvSpPr>
        <p:spPr>
          <a:xfrm>
            <a:off x="914400" y="4693157"/>
            <a:ext cx="7239000" cy="398991"/>
          </a:xfrm>
          <a:prstGeom prst="rect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anchor="ctr" anchorCtr="0">
            <a:noAutofit/>
          </a:bodyPr>
          <a:lstStyle/>
          <a:p>
            <a:pPr marR="9515" algn="ctr" defTabSz="912432">
              <a:lnSpc>
                <a:spcPct val="60000"/>
              </a:lnSpc>
            </a:pPr>
            <a:r>
              <a:rPr lang="en-US" sz="1400" b="1" spc="35" dirty="0">
                <a:solidFill>
                  <a:srgbClr val="C00000"/>
                </a:solidFill>
                <a:latin typeface="Arial"/>
                <a:cs typeface="Arial"/>
              </a:rPr>
              <a:t>KEUNTUNGAN</a:t>
            </a:r>
            <a:r>
              <a:rPr lang="en-US" sz="1400" b="1" spc="-13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lang="en-US" sz="1400" b="1" spc="35" dirty="0" smtClean="0">
                <a:solidFill>
                  <a:srgbClr val="C00000"/>
                </a:solidFill>
                <a:latin typeface="Arial"/>
                <a:cs typeface="Arial"/>
              </a:rPr>
              <a:t>KURS</a:t>
            </a:r>
            <a:r>
              <a:rPr lang="id-ID" sz="1400" b="1" spc="35" dirty="0" smtClean="0">
                <a:solidFill>
                  <a:srgbClr val="C00000"/>
                </a:solidFill>
                <a:latin typeface="Arial"/>
                <a:cs typeface="Arial"/>
              </a:rPr>
              <a:t> : </a:t>
            </a:r>
            <a:r>
              <a:rPr lang="en-US" sz="1400" b="1" spc="45" dirty="0" err="1" smtClean="0">
                <a:solidFill>
                  <a:srgbClr val="231F20"/>
                </a:solidFill>
                <a:latin typeface="Arial"/>
                <a:cs typeface="Arial"/>
              </a:rPr>
              <a:t>Mendapatkan</a:t>
            </a:r>
            <a:r>
              <a:rPr lang="en-US" sz="1400" b="1" spc="-60" dirty="0" smtClean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lang="en-US" sz="1400" b="1" spc="10" dirty="0" err="1">
                <a:solidFill>
                  <a:srgbClr val="231F20"/>
                </a:solidFill>
                <a:latin typeface="Arial"/>
                <a:cs typeface="Arial"/>
              </a:rPr>
              <a:t>keuntungan</a:t>
            </a:r>
            <a:r>
              <a:rPr lang="en-US" sz="1400" b="1" spc="10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lang="en-US" sz="1400" b="1" spc="-20" dirty="0" err="1" smtClean="0">
                <a:solidFill>
                  <a:srgbClr val="231F20"/>
                </a:solidFill>
                <a:latin typeface="Arial"/>
                <a:cs typeface="Arial"/>
              </a:rPr>
              <a:t>selisih</a:t>
            </a:r>
            <a:r>
              <a:rPr lang="en-US" sz="1400" b="1" spc="-20" dirty="0" smtClean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lang="en-US" sz="1400" b="1" dirty="0" err="1">
                <a:solidFill>
                  <a:srgbClr val="231F20"/>
                </a:solidFill>
                <a:latin typeface="Arial"/>
                <a:cs typeface="Arial"/>
              </a:rPr>
              <a:t>kurs</a:t>
            </a:r>
            <a:r>
              <a:rPr lang="en-US" sz="1400" b="1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lang="en-US" sz="1400" b="1" spc="40" dirty="0">
                <a:solidFill>
                  <a:srgbClr val="231F20"/>
                </a:solidFill>
                <a:latin typeface="Arial"/>
                <a:cs typeface="Arial"/>
              </a:rPr>
              <a:t>IDR </a:t>
            </a:r>
            <a:r>
              <a:rPr lang="en-US" sz="1400" b="1" spc="70" dirty="0">
                <a:solidFill>
                  <a:srgbClr val="231F20"/>
                </a:solidFill>
                <a:latin typeface="Arial"/>
                <a:cs typeface="Arial"/>
              </a:rPr>
              <a:t>2000 </a:t>
            </a:r>
            <a:r>
              <a:rPr lang="en-US" sz="1400" b="1" spc="20" dirty="0">
                <a:solidFill>
                  <a:srgbClr val="231F20"/>
                </a:solidFill>
                <a:latin typeface="Arial"/>
                <a:cs typeface="Arial"/>
              </a:rPr>
              <a:t>per </a:t>
            </a:r>
            <a:r>
              <a:rPr lang="en-US" sz="1400" b="1" spc="25" dirty="0" err="1">
                <a:solidFill>
                  <a:srgbClr val="231F20"/>
                </a:solidFill>
                <a:latin typeface="Arial"/>
                <a:cs typeface="Arial"/>
              </a:rPr>
              <a:t>iCash</a:t>
            </a:r>
            <a:endParaRPr lang="en-US" sz="1400" b="1" dirty="0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048932" name="Title 6"/>
          <p:cNvSpPr txBox="1"/>
          <p:nvPr/>
        </p:nvSpPr>
        <p:spPr bwMode="auto">
          <a:xfrm>
            <a:off x="144000" y="360000"/>
            <a:ext cx="3048000" cy="353524"/>
          </a:xfrm>
          <a:prstGeom prst="rect">
            <a:avLst/>
          </a:prstGeom>
          <a:noFill/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2400" b="1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  <a:ea typeface="MS PGothic" panose="020B0600070205080204" pitchFamily="34" charset="-128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MS PGothic" panose="020B0600070205080204" pitchFamily="34" charset="-128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MS PGothic" panose="020B0600070205080204" pitchFamily="34" charset="-128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MS PGothic" panose="020B0600070205080204" pitchFamily="34" charset="-128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MS PGothic" panose="020B0600070205080204" pitchFamily="34" charset="-128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ＭＳ Ｐゴシック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ＭＳ Ｐゴシック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ＭＳ Ｐゴシック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ＭＳ Ｐゴシック" charset="0"/>
              </a:defRPr>
            </a:lvl9pPr>
          </a:lstStyle>
          <a:p>
            <a:pPr algn="l" defTabSz="914400" eaLnBrk="1" hangingPunct="1"/>
            <a:r>
              <a:rPr lang="en-US" altLang="en-US" dirty="0" smtClean="0">
                <a:solidFill>
                  <a:srgbClr val="AB6DBD"/>
                </a:solidFill>
                <a:latin typeface="Arial"/>
                <a:cs typeface="Arial"/>
              </a:rPr>
              <a:t>PERINGKAT PLATINUM</a:t>
            </a:r>
          </a:p>
        </p:txBody>
      </p:sp>
      <p:sp>
        <p:nvSpPr>
          <p:cNvPr id="1048933" name="Text Placeholder 11"/>
          <p:cNvSpPr txBox="1"/>
          <p:nvPr/>
        </p:nvSpPr>
        <p:spPr bwMode="auto">
          <a:xfrm>
            <a:off x="144000" y="720000"/>
            <a:ext cx="1828800" cy="259200"/>
          </a:xfrm>
          <a:prstGeom prst="rect">
            <a:avLst/>
          </a:prstGeom>
          <a:noFill/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b="1" kern="1200" baseline="0">
                <a:solidFill>
                  <a:schemeClr val="bg1">
                    <a:lumMod val="75000"/>
                  </a:schemeClr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defTabSz="914400" eaLnBrk="1" hangingPunct="1">
              <a:spcBef>
                <a:spcPts val="0"/>
              </a:spcBef>
            </a:pPr>
            <a:r>
              <a:rPr lang="en-US" altLang="en-US" smtClean="0">
                <a:solidFill>
                  <a:srgbClr val="929292"/>
                </a:solidFill>
                <a:latin typeface="Arial"/>
                <a:cs typeface="Arial"/>
              </a:rPr>
              <a:t>BIOGREEN SCIENCE</a:t>
            </a:r>
            <a:endParaRPr lang="en-US" altLang="en-US" dirty="0" smtClean="0">
              <a:solidFill>
                <a:srgbClr val="929292"/>
              </a:solidFill>
              <a:latin typeface="Arial"/>
              <a:cs typeface="Arial"/>
            </a:endParaRPr>
          </a:p>
        </p:txBody>
      </p:sp>
      <p:sp>
        <p:nvSpPr>
          <p:cNvPr id="1048934" name="Line Callout 2 (No Border) 55"/>
          <p:cNvSpPr/>
          <p:nvPr/>
        </p:nvSpPr>
        <p:spPr>
          <a:xfrm>
            <a:off x="2953138" y="1501001"/>
            <a:ext cx="3898232" cy="457200"/>
          </a:xfrm>
          <a:prstGeom prst="callout2">
            <a:avLst>
              <a:gd name="adj1" fmla="val -59613"/>
              <a:gd name="adj2" fmla="val 64661"/>
              <a:gd name="adj3" fmla="val -56835"/>
              <a:gd name="adj4" fmla="val -5814"/>
              <a:gd name="adj5" fmla="val -4649"/>
              <a:gd name="adj6" fmla="val -13403"/>
            </a:avLst>
          </a:prstGeom>
          <a:noFill/>
          <a:ln w="28575">
            <a:solidFill>
              <a:srgbClr val="824C9A">
                <a:alpha val="50000"/>
              </a:srgbClr>
            </a:solidFill>
            <a:headEnd type="oval" w="lg" len="lg"/>
            <a:tailEnd type="oval" w="lg" len="lg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35" name="Line Callout 2 (No Border) 56"/>
          <p:cNvSpPr/>
          <p:nvPr/>
        </p:nvSpPr>
        <p:spPr>
          <a:xfrm>
            <a:off x="3378200" y="1581150"/>
            <a:ext cx="3898232" cy="457200"/>
          </a:xfrm>
          <a:prstGeom prst="callout2">
            <a:avLst>
              <a:gd name="adj1" fmla="val 25293"/>
              <a:gd name="adj2" fmla="val 142723"/>
              <a:gd name="adj3" fmla="val 32264"/>
              <a:gd name="adj4" fmla="val -5553"/>
              <a:gd name="adj5" fmla="val 64153"/>
              <a:gd name="adj6" fmla="val -13347"/>
            </a:avLst>
          </a:prstGeom>
          <a:noFill/>
          <a:ln w="28575">
            <a:solidFill>
              <a:srgbClr val="824C9A">
                <a:alpha val="50000"/>
              </a:srgb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36" name="Line Callout 2 (No Border) 57"/>
          <p:cNvSpPr/>
          <p:nvPr/>
        </p:nvSpPr>
        <p:spPr>
          <a:xfrm>
            <a:off x="3657348" y="1504950"/>
            <a:ext cx="3898232" cy="457200"/>
          </a:xfrm>
          <a:prstGeom prst="callout2">
            <a:avLst>
              <a:gd name="adj1" fmla="val 174642"/>
              <a:gd name="adj2" fmla="val 133265"/>
              <a:gd name="adj3" fmla="val 176177"/>
              <a:gd name="adj4" fmla="val -1665"/>
              <a:gd name="adj5" fmla="val 176023"/>
              <a:gd name="adj6" fmla="val -15424"/>
            </a:avLst>
          </a:prstGeom>
          <a:noFill/>
          <a:ln w="28575">
            <a:solidFill>
              <a:srgbClr val="824C9A">
                <a:alpha val="50000"/>
              </a:srgb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37" name="Line Callout 2 (No Border) 58"/>
          <p:cNvSpPr/>
          <p:nvPr/>
        </p:nvSpPr>
        <p:spPr>
          <a:xfrm>
            <a:off x="3795306" y="2162280"/>
            <a:ext cx="3898232" cy="457200"/>
          </a:xfrm>
          <a:prstGeom prst="callout2">
            <a:avLst>
              <a:gd name="adj1" fmla="val 201374"/>
              <a:gd name="adj2" fmla="val 129182"/>
              <a:gd name="adj3" fmla="val 198318"/>
              <a:gd name="adj4" fmla="val -4738"/>
              <a:gd name="adj5" fmla="val 196472"/>
              <a:gd name="adj6" fmla="val -21532"/>
            </a:avLst>
          </a:prstGeom>
          <a:noFill/>
          <a:ln w="28575">
            <a:solidFill>
              <a:srgbClr val="824C9A">
                <a:alpha val="50000"/>
              </a:srgb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38" name="Line Callout 2 (No Border) 60"/>
          <p:cNvSpPr/>
          <p:nvPr/>
        </p:nvSpPr>
        <p:spPr>
          <a:xfrm>
            <a:off x="3947706" y="2314680"/>
            <a:ext cx="3898232" cy="457200"/>
          </a:xfrm>
          <a:prstGeom prst="callout2">
            <a:avLst>
              <a:gd name="adj1" fmla="val 277906"/>
              <a:gd name="adj2" fmla="val 81794"/>
              <a:gd name="adj3" fmla="val 278874"/>
              <a:gd name="adj4" fmla="val -16793"/>
              <a:gd name="adj5" fmla="val 249250"/>
              <a:gd name="adj6" fmla="val -33463"/>
            </a:avLst>
          </a:prstGeom>
          <a:noFill/>
          <a:ln w="28575">
            <a:solidFill>
              <a:srgbClr val="85529D">
                <a:alpha val="50000"/>
              </a:srgb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8939" name="Line Callout 2 (No Border) 61"/>
          <p:cNvSpPr/>
          <p:nvPr/>
        </p:nvSpPr>
        <p:spPr>
          <a:xfrm>
            <a:off x="4100106" y="2467080"/>
            <a:ext cx="3898232" cy="457200"/>
          </a:xfrm>
          <a:prstGeom prst="callout2">
            <a:avLst>
              <a:gd name="adj1" fmla="val 365406"/>
              <a:gd name="adj2" fmla="val 122355"/>
              <a:gd name="adj3" fmla="val 364985"/>
              <a:gd name="adj4" fmla="val -31128"/>
              <a:gd name="adj5" fmla="val 271472"/>
              <a:gd name="adj6" fmla="val -48042"/>
            </a:avLst>
          </a:prstGeom>
          <a:noFill/>
          <a:ln w="28575">
            <a:solidFill>
              <a:srgbClr val="85529D">
                <a:alpha val="50000"/>
              </a:srgbClr>
            </a:solidFill>
            <a:headEnd type="oval" w="lg" len="lg"/>
            <a:tailEnd type="oval" w="lg" len="lg"/>
          </a:ln>
          <a:effectLst>
            <a:glow rad="63500">
              <a:schemeClr val="tx2">
                <a:lumMod val="10000"/>
                <a:lumOff val="90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48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48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048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48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48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48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048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48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048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048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048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048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55" dur="500"/>
                                        <p:tgtEl>
                                          <p:spTgt spid="1048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924" grpId="0"/>
      <p:bldP spid="1048925" grpId="0"/>
      <p:bldP spid="1048926" grpId="0"/>
      <p:bldP spid="1048927" grpId="0"/>
      <p:bldP spid="1048929" grpId="0"/>
      <p:bldP spid="1048930" grpId="0"/>
      <p:bldP spid="1048931" grpId="0" animBg="1"/>
      <p:bldP spid="1048934" grpId="0" animBg="1"/>
      <p:bldP spid="1048935" grpId="0" animBg="1"/>
      <p:bldP spid="1048936" grpId="0" animBg="1"/>
      <p:bldP spid="1048937" grpId="0" animBg="1"/>
      <p:bldP spid="1048938" grpId="0" animBg="1"/>
      <p:bldP spid="1048939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4310" name="Picture Placeholder 13"/>
          <p:cNvGraphicFramePr>
            <a:graphicFrameLocks/>
          </p:cNvGraphicFramePr>
          <p:nvPr/>
        </p:nvGraphicFramePr>
        <p:xfrm>
          <a:off x="2209800" y="438150"/>
          <a:ext cx="4724400" cy="2754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48944" name="Oval 9"/>
          <p:cNvSpPr/>
          <p:nvPr/>
        </p:nvSpPr>
        <p:spPr>
          <a:xfrm rot="16200000" flipV="1">
            <a:off x="3506934" y="755660"/>
            <a:ext cx="2144575" cy="2119156"/>
          </a:xfrm>
          <a:prstGeom prst="ellips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t">
              <a:spcBef>
                <a:spcPts val="0"/>
              </a:spcBef>
              <a:spcAft>
                <a:spcPts val="0"/>
              </a:spcAft>
            </a:pPr>
            <a:endParaRPr lang="en-US" sz="2400" b="1" dirty="0"/>
          </a:p>
        </p:txBody>
      </p:sp>
      <p:sp>
        <p:nvSpPr>
          <p:cNvPr id="1048945" name="TextBox 10"/>
          <p:cNvSpPr txBox="1">
            <a:spLocks noChangeArrowheads="1"/>
          </p:cNvSpPr>
          <p:nvPr/>
        </p:nvSpPr>
        <p:spPr bwMode="auto">
          <a:xfrm>
            <a:off x="1143000" y="3475732"/>
            <a:ext cx="7010400" cy="110744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3200" b="1" dirty="0">
                <a:solidFill>
                  <a:srgbClr val="262626"/>
                </a:solidFill>
                <a:latin typeface="Arial"/>
                <a:cs typeface="Arial"/>
              </a:rPr>
              <a:t>BAGAIMANA CARA </a:t>
            </a:r>
            <a:r>
              <a:rPr lang="en-US" altLang="en-US" sz="3200" b="1" i="1" dirty="0">
                <a:solidFill>
                  <a:srgbClr val="262626"/>
                </a:solidFill>
                <a:latin typeface="Arial"/>
                <a:cs typeface="Arial"/>
              </a:rPr>
              <a:t>UPGRADE</a:t>
            </a:r>
            <a:r>
              <a:rPr lang="en-US" altLang="en-US" sz="3200" b="1" dirty="0">
                <a:solidFill>
                  <a:srgbClr val="262626"/>
                </a:solidFill>
                <a:latin typeface="Arial"/>
                <a:cs typeface="Arial"/>
              </a:rPr>
              <a:t> PERINGKAT</a:t>
            </a:r>
          </a:p>
        </p:txBody>
      </p:sp>
      <p:pic>
        <p:nvPicPr>
          <p:cNvPr id="2097243" name="Picture 5" descr="E:\xampp\htdocs\replica\images\logo_dark.pn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733800" y="1169266"/>
            <a:ext cx="1568936" cy="126105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1000"/>
                                        <p:tgtEl>
                                          <p:spTgt spid="4194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489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489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097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97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48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194310" grpId="0">
        <p:bldAsOne/>
      </p:bldGraphic>
      <p:bldP spid="1048944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58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5C5C5C"/>
                </a:solidFill>
                <a:latin typeface="Arial"/>
                <a:cs typeface="Arial"/>
              </a:rPr>
              <a:t>PERINGKAT SILVER</a:t>
            </a:r>
          </a:p>
        </p:txBody>
      </p:sp>
      <p:sp>
        <p:nvSpPr>
          <p:cNvPr id="1048959" name="Text Placeholder 11"/>
          <p:cNvSpPr>
            <a:spLocks noGrp="1"/>
          </p:cNvSpPr>
          <p:nvPr>
            <p:ph type="body" sz="half" idx="2"/>
          </p:nvPr>
        </p:nvSpPr>
        <p:spPr bwMode="auto">
          <a:xfrm>
            <a:off x="2514600" y="714375"/>
            <a:ext cx="4114800" cy="200025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5C5C5C"/>
                </a:solidFill>
                <a:latin typeface="Arial"/>
                <a:cs typeface="Arial"/>
              </a:rPr>
              <a:t>BIOGREEN SCIENCE</a:t>
            </a:r>
          </a:p>
        </p:txBody>
      </p:sp>
      <p:pic>
        <p:nvPicPr>
          <p:cNvPr id="2097244" name="Picture Placeholder 3" descr="3.jpg"/>
          <p:cNvPicPr>
            <a:picLocks noGrp="1" noChangeAspect="1"/>
          </p:cNvPicPr>
          <p:nvPr>
            <p:ph type="pic" sz="quarter" idx="29"/>
          </p:nvPr>
        </p:nvPicPr>
        <p:blipFill>
          <a:blip r:embed="rId3"/>
          <a:srcRect l="5185" r="5185"/>
          <a:stretch>
            <a:fillRect/>
          </a:stretch>
        </p:blipFill>
        <p:spPr/>
      </p:pic>
      <p:sp>
        <p:nvSpPr>
          <p:cNvPr id="1048960" name="Rectangle 5"/>
          <p:cNvSpPr>
            <a:spLocks noChangeArrowheads="1"/>
          </p:cNvSpPr>
          <p:nvPr/>
        </p:nvSpPr>
        <p:spPr bwMode="auto">
          <a:xfrm>
            <a:off x="1143000" y="3533775"/>
            <a:ext cx="7010400" cy="1323439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b="1" dirty="0" err="1">
                <a:latin typeface="Arial"/>
                <a:cs typeface="Arial"/>
              </a:rPr>
              <a:t>Poin</a:t>
            </a:r>
            <a:r>
              <a:rPr lang="en-US" altLang="en-US" b="1" dirty="0">
                <a:latin typeface="Arial"/>
                <a:cs typeface="Arial"/>
              </a:rPr>
              <a:t> </a:t>
            </a:r>
            <a:r>
              <a:rPr lang="en-US" altLang="en-US" b="1" dirty="0" err="1">
                <a:latin typeface="Arial"/>
                <a:cs typeface="Arial"/>
              </a:rPr>
              <a:t>Pribadi</a:t>
            </a:r>
            <a:r>
              <a:rPr lang="en-US" altLang="en-US" b="1" dirty="0">
                <a:latin typeface="Arial"/>
                <a:cs typeface="Arial"/>
              </a:rPr>
              <a:t> (PP) </a:t>
            </a:r>
            <a:r>
              <a:rPr lang="en-US" altLang="en-US" b="1" dirty="0" err="1">
                <a:latin typeface="Arial"/>
                <a:cs typeface="Arial"/>
              </a:rPr>
              <a:t>mencapai</a:t>
            </a:r>
            <a:r>
              <a:rPr lang="en-US" altLang="en-US" b="1" dirty="0">
                <a:latin typeface="Arial"/>
                <a:cs typeface="Arial"/>
              </a:rPr>
              <a:t> </a:t>
            </a:r>
            <a:r>
              <a:rPr lang="en-US" altLang="en-US" b="1" dirty="0" err="1">
                <a:latin typeface="Arial"/>
                <a:cs typeface="Arial"/>
              </a:rPr>
              <a:t>Rp</a:t>
            </a:r>
            <a:r>
              <a:rPr lang="en-US" altLang="en-US" b="1" dirty="0">
                <a:latin typeface="Arial"/>
                <a:cs typeface="Arial"/>
              </a:rPr>
              <a:t>. 1.560.000 </a:t>
            </a:r>
            <a:r>
              <a:rPr lang="en-US" altLang="en-US" b="1" dirty="0" err="1">
                <a:latin typeface="Arial"/>
                <a:cs typeface="Arial"/>
              </a:rPr>
              <a:t>atau</a:t>
            </a:r>
            <a:r>
              <a:rPr lang="en-US" altLang="en-US" b="1" dirty="0">
                <a:latin typeface="Arial"/>
                <a:cs typeface="Arial"/>
              </a:rPr>
              <a:t> </a:t>
            </a:r>
          </a:p>
          <a:p>
            <a:pPr algn="ctr" eaLnBrk="1" hangingPunct="1"/>
            <a:r>
              <a:rPr lang="en-US" altLang="en-US" b="1" dirty="0" err="1">
                <a:latin typeface="Arial"/>
                <a:cs typeface="Arial"/>
              </a:rPr>
              <a:t>setara</a:t>
            </a:r>
            <a:r>
              <a:rPr lang="en-US" altLang="en-US" b="1" dirty="0">
                <a:latin typeface="Arial"/>
                <a:cs typeface="Arial"/>
              </a:rPr>
              <a:t> 90 BV (1 Box </a:t>
            </a:r>
            <a:r>
              <a:rPr lang="en-US" altLang="en-US" b="1" dirty="0" err="1">
                <a:latin typeface="Arial"/>
                <a:cs typeface="Arial"/>
              </a:rPr>
              <a:t>Applesc</a:t>
            </a:r>
            <a:r>
              <a:rPr lang="en-US" altLang="en-US" b="1" baseline="30000" dirty="0">
                <a:latin typeface="Arial"/>
                <a:cs typeface="Arial"/>
              </a:rPr>
              <a:t>®</a:t>
            </a:r>
            <a:r>
              <a:rPr lang="en-US" altLang="en-US" b="1" dirty="0">
                <a:latin typeface="Arial"/>
                <a:cs typeface="Arial"/>
              </a:rPr>
              <a:t>)</a:t>
            </a:r>
          </a:p>
          <a:p>
            <a:pPr algn="ctr" eaLnBrk="1" hangingPunct="1"/>
            <a:r>
              <a:rPr lang="en-US" altLang="en-US" b="1" dirty="0">
                <a:latin typeface="Arial"/>
                <a:cs typeface="Arial"/>
              </a:rPr>
              <a:t>=</a:t>
            </a:r>
          </a:p>
          <a:p>
            <a:pPr algn="ctr" eaLnBrk="1" hangingPunct="1"/>
            <a:r>
              <a:rPr lang="en-US" altLang="en-US" b="1" dirty="0">
                <a:latin typeface="Arial"/>
                <a:cs typeface="Arial"/>
              </a:rPr>
              <a:t>AKTIVASI</a:t>
            </a:r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489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489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96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64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CF9429"/>
                </a:solidFill>
                <a:latin typeface="Arial"/>
                <a:cs typeface="Arial"/>
              </a:rPr>
              <a:t>PERINGKAT GOLD</a:t>
            </a:r>
          </a:p>
        </p:txBody>
      </p:sp>
      <p:sp>
        <p:nvSpPr>
          <p:cNvPr id="1048965" name="Text Placeholder 11"/>
          <p:cNvSpPr>
            <a:spLocks noGrp="1"/>
          </p:cNvSpPr>
          <p:nvPr>
            <p:ph type="body" sz="half" idx="2"/>
          </p:nvPr>
        </p:nvSpPr>
        <p:spPr bwMode="auto">
          <a:xfrm>
            <a:off x="2514600" y="714375"/>
            <a:ext cx="4114800" cy="200025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5C5C5C"/>
                </a:solidFill>
              </a:rPr>
              <a:t>BIOGREEN SCIENCE</a:t>
            </a:r>
          </a:p>
        </p:txBody>
      </p:sp>
      <p:pic>
        <p:nvPicPr>
          <p:cNvPr id="2097245" name="Picture Placeholder 5" descr="5.jpg"/>
          <p:cNvPicPr>
            <a:picLocks noGrp="1" noChangeAspect="1"/>
          </p:cNvPicPr>
          <p:nvPr>
            <p:ph type="pic" sz="quarter" idx="29"/>
          </p:nvPr>
        </p:nvPicPr>
        <p:blipFill>
          <a:blip r:embed="rId3"/>
          <a:srcRect l="5185" r="5185"/>
          <a:stretch>
            <a:fillRect/>
          </a:stretch>
        </p:blipFill>
        <p:spPr/>
      </p:pic>
      <p:sp>
        <p:nvSpPr>
          <p:cNvPr id="1048966" name="Rectangle 6"/>
          <p:cNvSpPr>
            <a:spLocks noChangeArrowheads="1"/>
          </p:cNvSpPr>
          <p:nvPr/>
        </p:nvSpPr>
        <p:spPr bwMode="auto">
          <a:xfrm>
            <a:off x="0" y="3533775"/>
            <a:ext cx="9144000" cy="1477328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800" b="1" dirty="0" err="1">
                <a:latin typeface="Arial"/>
                <a:cs typeface="Arial"/>
              </a:rPr>
              <a:t>Poin</a:t>
            </a:r>
            <a:r>
              <a:rPr lang="en-US" altLang="en-US" sz="1800" b="1" dirty="0">
                <a:latin typeface="Arial"/>
                <a:cs typeface="Arial"/>
              </a:rPr>
              <a:t> </a:t>
            </a:r>
            <a:r>
              <a:rPr lang="en-US" altLang="en-US" sz="1800" b="1" dirty="0" err="1">
                <a:latin typeface="Arial"/>
                <a:cs typeface="Arial"/>
              </a:rPr>
              <a:t>Pribadi</a:t>
            </a:r>
            <a:r>
              <a:rPr lang="en-US" altLang="en-US" sz="1800" b="1" dirty="0">
                <a:latin typeface="Arial"/>
                <a:cs typeface="Arial"/>
              </a:rPr>
              <a:t> (PP) </a:t>
            </a:r>
            <a:r>
              <a:rPr lang="en-US" altLang="en-US" sz="1800" b="1" dirty="0" err="1">
                <a:latin typeface="Arial"/>
                <a:cs typeface="Arial"/>
              </a:rPr>
              <a:t>mencapai</a:t>
            </a:r>
            <a:r>
              <a:rPr lang="en-US" altLang="en-US" sz="1800" b="1" dirty="0">
                <a:latin typeface="Arial"/>
                <a:cs typeface="Arial"/>
              </a:rPr>
              <a:t> 450 BV</a:t>
            </a:r>
            <a:br>
              <a:rPr lang="en-US" altLang="en-US" sz="1800" b="1" dirty="0">
                <a:latin typeface="Arial"/>
                <a:cs typeface="Arial"/>
              </a:rPr>
            </a:br>
            <a:r>
              <a:rPr lang="en-US" altLang="en-US" sz="1800" b="1" dirty="0" err="1">
                <a:latin typeface="Arial"/>
                <a:cs typeface="Arial"/>
              </a:rPr>
              <a:t>Contoh</a:t>
            </a:r>
            <a:r>
              <a:rPr lang="en-US" altLang="en-US" sz="1800" b="1" dirty="0">
                <a:latin typeface="Arial"/>
                <a:cs typeface="Arial"/>
              </a:rPr>
              <a:t>: 5 Box </a:t>
            </a:r>
            <a:r>
              <a:rPr lang="en-US" altLang="en-US" sz="1800" b="1" dirty="0" err="1">
                <a:latin typeface="Arial"/>
                <a:cs typeface="Arial"/>
              </a:rPr>
              <a:t>Applesc</a:t>
            </a:r>
            <a:r>
              <a:rPr lang="en-US" altLang="en-US" sz="1800" b="1" baseline="30000" dirty="0">
                <a:latin typeface="Arial"/>
                <a:cs typeface="Arial"/>
              </a:rPr>
              <a:t>®</a:t>
            </a:r>
            <a:r>
              <a:rPr lang="en-US" altLang="en-US" sz="1800" b="1" dirty="0">
                <a:latin typeface="Arial"/>
                <a:cs typeface="Arial"/>
              </a:rPr>
              <a:t> </a:t>
            </a:r>
            <a:r>
              <a:rPr lang="en-US" altLang="en-US" sz="1800" b="1" u="sng" dirty="0" err="1">
                <a:latin typeface="Arial"/>
                <a:cs typeface="Arial"/>
              </a:rPr>
              <a:t>atau</a:t>
            </a:r>
            <a:r>
              <a:rPr lang="en-US" altLang="en-US" sz="1800" b="1" dirty="0">
                <a:latin typeface="Arial"/>
                <a:cs typeface="Arial"/>
              </a:rPr>
              <a:t> 1 Box Bio SC Serum</a:t>
            </a:r>
            <a:r>
              <a:rPr lang="en-US" altLang="en-US" sz="1800" b="1" baseline="30000" dirty="0">
                <a:latin typeface="Arial"/>
                <a:cs typeface="Arial"/>
              </a:rPr>
              <a:t>®</a:t>
            </a:r>
            <a:r>
              <a:rPr lang="en-US" altLang="en-US" sz="1800" b="1" dirty="0">
                <a:latin typeface="Arial"/>
                <a:cs typeface="Arial"/>
              </a:rPr>
              <a:t> + 3 Box </a:t>
            </a:r>
            <a:r>
              <a:rPr lang="en-US" altLang="en-US" sz="1800" b="1" dirty="0" err="1">
                <a:latin typeface="Arial"/>
                <a:cs typeface="Arial"/>
              </a:rPr>
              <a:t>Applesc</a:t>
            </a:r>
            <a:r>
              <a:rPr lang="en-US" altLang="en-US" sz="1800" b="1" baseline="30000" dirty="0">
                <a:latin typeface="Arial"/>
                <a:cs typeface="Arial"/>
              </a:rPr>
              <a:t>®</a:t>
            </a:r>
          </a:p>
          <a:p>
            <a:pPr algn="ctr" eaLnBrk="1" hangingPunct="1"/>
            <a:r>
              <a:rPr lang="en-US" altLang="en-US" sz="1800" b="1" dirty="0">
                <a:latin typeface="Arial"/>
                <a:cs typeface="Arial"/>
              </a:rPr>
              <a:t>ATAU</a:t>
            </a:r>
          </a:p>
          <a:p>
            <a:pPr algn="ctr" eaLnBrk="1" hangingPunct="1"/>
            <a:r>
              <a:rPr lang="en-US" altLang="en-US" sz="1800" b="1" dirty="0" err="1">
                <a:latin typeface="Arial"/>
                <a:cs typeface="Arial"/>
              </a:rPr>
              <a:t>Poin</a:t>
            </a:r>
            <a:r>
              <a:rPr lang="en-US" altLang="en-US" sz="1800" b="1" dirty="0">
                <a:latin typeface="Arial"/>
                <a:cs typeface="Arial"/>
              </a:rPr>
              <a:t> BV Kaki Kecil </a:t>
            </a:r>
            <a:r>
              <a:rPr lang="en-US" altLang="en-US" sz="1800" b="1" dirty="0" err="1">
                <a:latin typeface="Arial"/>
                <a:cs typeface="Arial"/>
              </a:rPr>
              <a:t>mencapai</a:t>
            </a:r>
            <a:r>
              <a:rPr lang="en-US" altLang="en-US" sz="1800" b="1" dirty="0">
                <a:latin typeface="Arial"/>
                <a:cs typeface="Arial"/>
              </a:rPr>
              <a:t> 9.000 BV</a:t>
            </a:r>
            <a:br>
              <a:rPr lang="en-US" altLang="en-US" sz="1800" b="1" dirty="0">
                <a:latin typeface="Arial"/>
                <a:cs typeface="Arial"/>
              </a:rPr>
            </a:br>
            <a:r>
              <a:rPr lang="en-US" altLang="en-US" sz="1800" b="1" dirty="0" err="1">
                <a:latin typeface="Arial"/>
                <a:cs typeface="Arial"/>
              </a:rPr>
              <a:t>dalam</a:t>
            </a:r>
            <a:r>
              <a:rPr lang="en-US" altLang="en-US" sz="1800" b="1" dirty="0">
                <a:latin typeface="Arial"/>
                <a:cs typeface="Arial"/>
              </a:rPr>
              <a:t> 45 </a:t>
            </a:r>
            <a:r>
              <a:rPr lang="en-US" altLang="en-US" sz="1800" b="1" dirty="0" err="1">
                <a:latin typeface="Arial"/>
                <a:cs typeface="Arial"/>
              </a:rPr>
              <a:t>hari</a:t>
            </a:r>
            <a:r>
              <a:rPr lang="en-US" altLang="en-US" sz="1800" b="1" dirty="0">
                <a:latin typeface="Arial"/>
                <a:cs typeface="Arial"/>
              </a:rPr>
              <a:t> </a:t>
            </a:r>
            <a:r>
              <a:rPr lang="en-US" altLang="en-US" sz="1800" b="1" dirty="0" err="1">
                <a:latin typeface="Arial"/>
                <a:cs typeface="Arial"/>
              </a:rPr>
              <a:t>setelah</a:t>
            </a:r>
            <a:r>
              <a:rPr lang="en-US" altLang="en-US" sz="1800" b="1" dirty="0">
                <a:latin typeface="Arial"/>
                <a:cs typeface="Arial"/>
              </a:rPr>
              <a:t> </a:t>
            </a:r>
            <a:r>
              <a:rPr lang="en-US" altLang="en-US" sz="1800" b="1" dirty="0" err="1">
                <a:latin typeface="Arial"/>
                <a:cs typeface="Arial"/>
              </a:rPr>
              <a:t>mencapai</a:t>
            </a:r>
            <a:r>
              <a:rPr lang="en-US" altLang="en-US" sz="1800" b="1" dirty="0">
                <a:latin typeface="Arial"/>
                <a:cs typeface="Arial"/>
              </a:rPr>
              <a:t> </a:t>
            </a:r>
            <a:r>
              <a:rPr lang="en-US" altLang="en-US" sz="1800" b="1" dirty="0" err="1">
                <a:latin typeface="Arial"/>
                <a:cs typeface="Arial"/>
              </a:rPr>
              <a:t>Peringkat</a:t>
            </a:r>
            <a:r>
              <a:rPr lang="en-US" altLang="en-US" sz="1800" b="1" dirty="0">
                <a:latin typeface="Arial"/>
                <a:cs typeface="Arial"/>
              </a:rPr>
              <a:t> Silver</a:t>
            </a:r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489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489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966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70" name="Title 6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993089"/>
                </a:solidFill>
                <a:latin typeface="Arial"/>
                <a:cs typeface="Arial"/>
              </a:rPr>
              <a:t>PERINGKAT PLATINUM</a:t>
            </a:r>
          </a:p>
        </p:txBody>
      </p:sp>
      <p:sp>
        <p:nvSpPr>
          <p:cNvPr id="1048971" name="Text Placeholder 11"/>
          <p:cNvSpPr>
            <a:spLocks noGrp="1"/>
          </p:cNvSpPr>
          <p:nvPr>
            <p:ph type="body" sz="half" idx="2"/>
          </p:nvPr>
        </p:nvSpPr>
        <p:spPr bwMode="auto">
          <a:xfrm>
            <a:off x="2514600" y="714375"/>
            <a:ext cx="4114800" cy="200025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5C5C5C"/>
                </a:solidFill>
              </a:rPr>
              <a:t>BIOGREEN SCIENCE</a:t>
            </a:r>
          </a:p>
        </p:txBody>
      </p:sp>
      <p:pic>
        <p:nvPicPr>
          <p:cNvPr id="2097246" name="Picture Placeholder 4" descr="4.jpg"/>
          <p:cNvPicPr>
            <a:picLocks noGrp="1" noChangeAspect="1"/>
          </p:cNvPicPr>
          <p:nvPr>
            <p:ph type="pic" sz="quarter" idx="29"/>
          </p:nvPr>
        </p:nvPicPr>
        <p:blipFill>
          <a:blip r:embed="rId3"/>
          <a:srcRect l="5185" r="5185"/>
          <a:stretch>
            <a:fillRect/>
          </a:stretch>
        </p:blipFill>
        <p:spPr/>
      </p:pic>
      <p:sp>
        <p:nvSpPr>
          <p:cNvPr id="1048972" name="Rectangle 5"/>
          <p:cNvSpPr>
            <a:spLocks noChangeArrowheads="1"/>
          </p:cNvSpPr>
          <p:nvPr/>
        </p:nvSpPr>
        <p:spPr bwMode="auto">
          <a:xfrm>
            <a:off x="0" y="3533775"/>
            <a:ext cx="9144000" cy="1477328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800" b="1" dirty="0" err="1">
                <a:latin typeface="Arial"/>
                <a:cs typeface="Arial"/>
              </a:rPr>
              <a:t>Poin</a:t>
            </a:r>
            <a:r>
              <a:rPr lang="en-US" altLang="en-US" sz="1800" b="1" dirty="0">
                <a:latin typeface="Arial"/>
                <a:cs typeface="Arial"/>
              </a:rPr>
              <a:t> </a:t>
            </a:r>
            <a:r>
              <a:rPr lang="en-US" altLang="en-US" sz="1800" b="1" dirty="0" err="1">
                <a:latin typeface="Arial"/>
                <a:cs typeface="Arial"/>
              </a:rPr>
              <a:t>Pribadi</a:t>
            </a:r>
            <a:r>
              <a:rPr lang="en-US" altLang="en-US" sz="1800" b="1" dirty="0">
                <a:latin typeface="Arial"/>
                <a:cs typeface="Arial"/>
              </a:rPr>
              <a:t> (PP) </a:t>
            </a:r>
            <a:r>
              <a:rPr lang="en-US" altLang="en-US" sz="1800" b="1" dirty="0" err="1">
                <a:latin typeface="Arial"/>
                <a:cs typeface="Arial"/>
              </a:rPr>
              <a:t>mencapai</a:t>
            </a:r>
            <a:r>
              <a:rPr lang="en-US" altLang="en-US" sz="1800" b="1" dirty="0">
                <a:latin typeface="Arial"/>
                <a:cs typeface="Arial"/>
              </a:rPr>
              <a:t> 900 BV</a:t>
            </a:r>
            <a:br>
              <a:rPr lang="en-US" altLang="en-US" sz="1800" b="1" dirty="0">
                <a:latin typeface="Arial"/>
                <a:cs typeface="Arial"/>
              </a:rPr>
            </a:br>
            <a:r>
              <a:rPr lang="en-US" altLang="en-US" sz="1800" b="1" dirty="0" err="1">
                <a:latin typeface="Arial"/>
                <a:cs typeface="Arial"/>
              </a:rPr>
              <a:t>Contoh</a:t>
            </a:r>
            <a:r>
              <a:rPr lang="en-US" altLang="en-US" sz="1800" b="1" dirty="0">
                <a:latin typeface="Arial"/>
                <a:cs typeface="Arial"/>
              </a:rPr>
              <a:t>: 10 Box </a:t>
            </a:r>
            <a:r>
              <a:rPr lang="en-US" altLang="en-US" sz="1800" b="1" dirty="0" err="1">
                <a:latin typeface="Arial"/>
                <a:cs typeface="Arial"/>
              </a:rPr>
              <a:t>Applesc</a:t>
            </a:r>
            <a:r>
              <a:rPr lang="en-US" altLang="en-US" sz="1800" b="1" baseline="30000" dirty="0">
                <a:latin typeface="Arial"/>
                <a:cs typeface="Arial"/>
              </a:rPr>
              <a:t>®</a:t>
            </a:r>
            <a:r>
              <a:rPr lang="en-US" altLang="en-US" sz="1800" b="1" dirty="0">
                <a:latin typeface="Arial"/>
                <a:cs typeface="Arial"/>
              </a:rPr>
              <a:t> </a:t>
            </a:r>
            <a:r>
              <a:rPr lang="en-US" altLang="en-US" sz="1800" b="1" u="sng" dirty="0" err="1">
                <a:latin typeface="Arial"/>
                <a:cs typeface="Arial"/>
              </a:rPr>
              <a:t>atau</a:t>
            </a:r>
            <a:r>
              <a:rPr lang="en-US" altLang="en-US" sz="1800" b="1" dirty="0">
                <a:latin typeface="Arial"/>
                <a:cs typeface="Arial"/>
              </a:rPr>
              <a:t> 2 Box Bio SC Serum</a:t>
            </a:r>
            <a:r>
              <a:rPr lang="en-US" altLang="en-US" sz="1800" b="1" baseline="30000" dirty="0">
                <a:latin typeface="Arial"/>
                <a:cs typeface="Arial"/>
              </a:rPr>
              <a:t>®</a:t>
            </a:r>
            <a:r>
              <a:rPr lang="en-US" altLang="en-US" sz="1800" b="1" dirty="0">
                <a:latin typeface="Arial"/>
                <a:cs typeface="Arial"/>
              </a:rPr>
              <a:t> + 6 Box </a:t>
            </a:r>
            <a:r>
              <a:rPr lang="en-US" altLang="en-US" sz="1800" b="1" dirty="0" err="1">
                <a:latin typeface="Arial"/>
                <a:cs typeface="Arial"/>
              </a:rPr>
              <a:t>Applesc</a:t>
            </a:r>
            <a:r>
              <a:rPr lang="en-US" altLang="en-US" sz="1800" b="1" baseline="30000" dirty="0">
                <a:latin typeface="Arial"/>
                <a:cs typeface="Arial"/>
              </a:rPr>
              <a:t>®</a:t>
            </a:r>
          </a:p>
          <a:p>
            <a:pPr algn="ctr" eaLnBrk="1" hangingPunct="1"/>
            <a:r>
              <a:rPr lang="en-US" altLang="en-US" sz="1800" b="1" dirty="0">
                <a:latin typeface="Arial"/>
                <a:cs typeface="Arial"/>
              </a:rPr>
              <a:t>ATAU</a:t>
            </a:r>
          </a:p>
          <a:p>
            <a:pPr algn="ctr" eaLnBrk="1" hangingPunct="1"/>
            <a:r>
              <a:rPr lang="en-US" altLang="en-US" sz="1800" b="1" dirty="0" err="1">
                <a:latin typeface="Arial"/>
                <a:cs typeface="Arial"/>
              </a:rPr>
              <a:t>Poin</a:t>
            </a:r>
            <a:r>
              <a:rPr lang="en-US" altLang="en-US" sz="1800" b="1" dirty="0">
                <a:latin typeface="Arial"/>
                <a:cs typeface="Arial"/>
              </a:rPr>
              <a:t> BV Kaki Kecil </a:t>
            </a:r>
            <a:r>
              <a:rPr lang="en-US" altLang="en-US" sz="1800" b="1" dirty="0" err="1">
                <a:latin typeface="Arial"/>
                <a:cs typeface="Arial"/>
              </a:rPr>
              <a:t>mencapai</a:t>
            </a:r>
            <a:r>
              <a:rPr lang="en-US" altLang="en-US" sz="1800" b="1" dirty="0">
                <a:latin typeface="Arial"/>
                <a:cs typeface="Arial"/>
              </a:rPr>
              <a:t> 18.000 BV</a:t>
            </a:r>
            <a:br>
              <a:rPr lang="en-US" altLang="en-US" sz="1800" b="1" dirty="0">
                <a:latin typeface="Arial"/>
                <a:cs typeface="Arial"/>
              </a:rPr>
            </a:br>
            <a:r>
              <a:rPr lang="en-US" altLang="en-US" sz="1800" b="1" dirty="0" err="1">
                <a:latin typeface="Arial"/>
                <a:cs typeface="Arial"/>
              </a:rPr>
              <a:t>dalam</a:t>
            </a:r>
            <a:r>
              <a:rPr lang="en-US" altLang="en-US" sz="1800" b="1" dirty="0">
                <a:latin typeface="Arial"/>
                <a:cs typeface="Arial"/>
              </a:rPr>
              <a:t> 45 </a:t>
            </a:r>
            <a:r>
              <a:rPr lang="en-US" altLang="en-US" sz="1800" b="1" dirty="0" err="1">
                <a:latin typeface="Arial"/>
                <a:cs typeface="Arial"/>
              </a:rPr>
              <a:t>hari</a:t>
            </a:r>
            <a:r>
              <a:rPr lang="en-US" altLang="en-US" sz="1800" b="1" dirty="0">
                <a:latin typeface="Arial"/>
                <a:cs typeface="Arial"/>
              </a:rPr>
              <a:t> </a:t>
            </a:r>
            <a:r>
              <a:rPr lang="en-US" altLang="en-US" sz="1800" b="1" dirty="0" err="1">
                <a:latin typeface="Arial"/>
                <a:cs typeface="Arial"/>
              </a:rPr>
              <a:t>setelah</a:t>
            </a:r>
            <a:r>
              <a:rPr lang="en-US" altLang="en-US" sz="1800" b="1" dirty="0">
                <a:latin typeface="Arial"/>
                <a:cs typeface="Arial"/>
              </a:rPr>
              <a:t> </a:t>
            </a:r>
            <a:r>
              <a:rPr lang="en-US" altLang="en-US" sz="1800" b="1" dirty="0" err="1">
                <a:latin typeface="Arial"/>
                <a:cs typeface="Arial"/>
              </a:rPr>
              <a:t>mencapai</a:t>
            </a:r>
            <a:r>
              <a:rPr lang="en-US" altLang="en-US" sz="1800" b="1" dirty="0">
                <a:latin typeface="Arial"/>
                <a:cs typeface="Arial"/>
              </a:rPr>
              <a:t> </a:t>
            </a:r>
            <a:r>
              <a:rPr lang="en-US" altLang="en-US" sz="1800" b="1" dirty="0" err="1">
                <a:latin typeface="Arial"/>
                <a:cs typeface="Arial"/>
              </a:rPr>
              <a:t>Peringkat</a:t>
            </a:r>
            <a:r>
              <a:rPr lang="en-US" altLang="en-US" sz="1800" b="1" dirty="0">
                <a:latin typeface="Arial"/>
                <a:cs typeface="Arial"/>
              </a:rPr>
              <a:t> Gold</a:t>
            </a:r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489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489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972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4311" name="Picture Placeholder 13"/>
          <p:cNvGraphicFramePr>
            <a:graphicFrameLocks/>
          </p:cNvGraphicFramePr>
          <p:nvPr/>
        </p:nvGraphicFramePr>
        <p:xfrm>
          <a:off x="2209800" y="438150"/>
          <a:ext cx="4724400" cy="2754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48977" name="Oval 9"/>
          <p:cNvSpPr/>
          <p:nvPr/>
        </p:nvSpPr>
        <p:spPr>
          <a:xfrm rot="16200000" flipV="1">
            <a:off x="3506934" y="755660"/>
            <a:ext cx="2144575" cy="2119156"/>
          </a:xfrm>
          <a:prstGeom prst="ellips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t">
              <a:spcBef>
                <a:spcPts val="0"/>
              </a:spcBef>
              <a:spcAft>
                <a:spcPts val="0"/>
              </a:spcAft>
            </a:pPr>
            <a:endParaRPr lang="en-US" sz="2400" b="1" dirty="0"/>
          </a:p>
        </p:txBody>
      </p:sp>
      <p:sp>
        <p:nvSpPr>
          <p:cNvPr id="1048978" name="TextBox 10"/>
          <p:cNvSpPr txBox="1">
            <a:spLocks noChangeArrowheads="1"/>
          </p:cNvSpPr>
          <p:nvPr/>
        </p:nvSpPr>
        <p:spPr bwMode="auto">
          <a:xfrm>
            <a:off x="1066800" y="3475732"/>
            <a:ext cx="7010400" cy="58477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3200" b="1" dirty="0">
                <a:latin typeface="Arial"/>
                <a:cs typeface="Arial"/>
              </a:rPr>
              <a:t>SIMULASI BONUS</a:t>
            </a:r>
          </a:p>
        </p:txBody>
      </p:sp>
      <p:pic>
        <p:nvPicPr>
          <p:cNvPr id="2097247" name="Picture 5" descr="E:\xampp\htdocs\replica\images\logo_dark.pn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733800" y="1169266"/>
            <a:ext cx="1568936" cy="126105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4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1000"/>
                                        <p:tgtEl>
                                          <p:spTgt spid="4194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489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489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097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97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48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194311" grpId="0">
        <p:bldAsOne/>
      </p:bldGraphic>
      <p:bldP spid="1048977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79" name="TextBox 6"/>
          <p:cNvSpPr txBox="1">
            <a:spLocks noChangeArrowheads="1"/>
          </p:cNvSpPr>
          <p:nvPr/>
        </p:nvSpPr>
        <p:spPr bwMode="auto">
          <a:xfrm>
            <a:off x="0" y="133350"/>
            <a:ext cx="9144000" cy="461963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Roboto Condensed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Roboto Condensed" charset="0"/>
                <a:ea typeface="ＭＳ Ｐゴシック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Roboto Condensed" charset="0"/>
                <a:ea typeface="ＭＳ Ｐゴシック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Roboto Condensed" charset="0"/>
                <a:ea typeface="ＭＳ Ｐゴシック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Roboto Condensed" charset="0"/>
                <a:ea typeface="ＭＳ Ｐゴシック" charset="0"/>
              </a:defRPr>
            </a:lvl5pPr>
            <a:lvl6pPr marL="2514600" indent="-228600" defTabSz="1030288" fontAlgn="base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ＭＳ Ｐゴシック" charset="0"/>
              </a:defRPr>
            </a:lvl6pPr>
            <a:lvl7pPr marL="2971800" indent="-228600" defTabSz="1030288" fontAlgn="base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ＭＳ Ｐゴシック" charset="0"/>
              </a:defRPr>
            </a:lvl7pPr>
            <a:lvl8pPr marL="3429000" indent="-228600" defTabSz="1030288" fontAlgn="base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ＭＳ Ｐゴシック" charset="0"/>
              </a:defRPr>
            </a:lvl8pPr>
            <a:lvl9pPr marL="3886200" indent="-228600" defTabSz="1030288" fontAlgn="base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ＭＳ Ｐゴシック" charset="0"/>
              </a:defRPr>
            </a:lvl9pPr>
          </a:lstStyle>
          <a:p>
            <a:pPr algn="ctr"/>
            <a:r>
              <a:rPr lang="en-US" sz="2400" b="1" dirty="0" smtClean="0">
                <a:solidFill>
                  <a:schemeClr val="tx1">
                    <a:lumMod val="50000"/>
                    <a:lumOff val="50000"/>
                  </a:schemeClr>
                </a:solidFill>
                <a:cs typeface="Roboto Medium" charset="0"/>
              </a:rPr>
              <a:t>SIMULASI BONUS</a:t>
            </a:r>
          </a:p>
        </p:txBody>
      </p:sp>
      <p:pic>
        <p:nvPicPr>
          <p:cNvPr id="2097248" name="Picture Placeholder 3" descr="3.jpg"/>
          <p:cNvPicPr>
            <a:picLocks noChangeAspect="1"/>
          </p:cNvPicPr>
          <p:nvPr/>
        </p:nvPicPr>
        <p:blipFill>
          <a:blip r:embed="rId2" cstate="print"/>
          <a:srcRect l="5185" r="5185"/>
          <a:stretch>
            <a:fillRect/>
          </a:stretch>
        </p:blipFill>
        <p:spPr>
          <a:xfrm>
            <a:off x="3731936" y="742950"/>
            <a:ext cx="774976" cy="774976"/>
          </a:xfrm>
          <a:prstGeom prst="ellipse">
            <a:avLst/>
          </a:prstGeom>
        </p:spPr>
      </p:pic>
      <p:sp>
        <p:nvSpPr>
          <p:cNvPr id="1048980" name="TextBox 13"/>
          <p:cNvSpPr txBox="1">
            <a:spLocks noChangeArrowheads="1"/>
          </p:cNvSpPr>
          <p:nvPr/>
        </p:nvSpPr>
        <p:spPr bwMode="auto">
          <a:xfrm>
            <a:off x="2297112" y="2066925"/>
            <a:ext cx="925513" cy="30638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>
                <a:solidFill>
                  <a:schemeClr val="bg1"/>
                </a:solidFill>
              </a:rPr>
              <a:t>1 BOX</a:t>
            </a:r>
          </a:p>
        </p:txBody>
      </p:sp>
      <p:sp>
        <p:nvSpPr>
          <p:cNvPr id="1048981" name="TextBox 15"/>
          <p:cNvSpPr txBox="1">
            <a:spLocks noChangeArrowheads="1"/>
          </p:cNvSpPr>
          <p:nvPr/>
        </p:nvSpPr>
        <p:spPr bwMode="auto">
          <a:xfrm>
            <a:off x="4865687" y="2062163"/>
            <a:ext cx="925513" cy="307975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 dirty="0">
                <a:solidFill>
                  <a:schemeClr val="bg1"/>
                </a:solidFill>
              </a:rPr>
              <a:t>1 BOX</a:t>
            </a:r>
          </a:p>
        </p:txBody>
      </p:sp>
      <p:sp>
        <p:nvSpPr>
          <p:cNvPr id="1048982" name="TextBox 16"/>
          <p:cNvSpPr txBox="1">
            <a:spLocks noChangeArrowheads="1"/>
          </p:cNvSpPr>
          <p:nvPr/>
        </p:nvSpPr>
        <p:spPr bwMode="auto">
          <a:xfrm>
            <a:off x="4495800" y="1276350"/>
            <a:ext cx="925512" cy="307777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 dirty="0" smtClean="0"/>
              <a:t>$30 </a:t>
            </a:r>
            <a:r>
              <a:rPr lang="en-US" altLang="en-US" sz="1400" b="1" dirty="0" err="1"/>
              <a:t>iC</a:t>
            </a:r>
            <a:endParaRPr lang="en-US" altLang="en-US" sz="1400" b="1" dirty="0"/>
          </a:p>
        </p:txBody>
      </p:sp>
      <p:sp>
        <p:nvSpPr>
          <p:cNvPr id="1048983" name="TextBox 17"/>
          <p:cNvSpPr txBox="1">
            <a:spLocks noChangeArrowheads="1"/>
          </p:cNvSpPr>
          <p:nvPr/>
        </p:nvSpPr>
        <p:spPr bwMode="auto">
          <a:xfrm>
            <a:off x="2808288" y="1273373"/>
            <a:ext cx="925512" cy="307777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 dirty="0" smtClean="0"/>
              <a:t>$30 </a:t>
            </a:r>
            <a:r>
              <a:rPr lang="en-US" altLang="en-US" sz="1400" b="1" dirty="0" err="1"/>
              <a:t>iC</a:t>
            </a:r>
            <a:endParaRPr lang="en-US" altLang="en-US" sz="1400" b="1" dirty="0"/>
          </a:p>
        </p:txBody>
      </p:sp>
      <p:sp>
        <p:nvSpPr>
          <p:cNvPr id="1048984" name="TextBox 20"/>
          <p:cNvSpPr txBox="1">
            <a:spLocks noChangeArrowheads="1"/>
          </p:cNvSpPr>
          <p:nvPr/>
        </p:nvSpPr>
        <p:spPr bwMode="auto">
          <a:xfrm>
            <a:off x="3255962" y="1735138"/>
            <a:ext cx="1631950" cy="6955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70000"/>
              </a:lnSpc>
            </a:pPr>
            <a:r>
              <a:rPr lang="en-US" altLang="en-US" sz="1400" b="1" dirty="0" err="1"/>
              <a:t>Pasangan</a:t>
            </a:r>
            <a:endParaRPr lang="en-US" altLang="en-US" sz="1400" b="1" dirty="0"/>
          </a:p>
          <a:p>
            <a:pPr algn="ctr" eaLnBrk="1" hangingPunct="1">
              <a:lnSpc>
                <a:spcPct val="70000"/>
              </a:lnSpc>
            </a:pPr>
            <a:endParaRPr lang="en-US" altLang="en-US" sz="1400" b="1" dirty="0"/>
          </a:p>
          <a:p>
            <a:pPr algn="ctr" eaLnBrk="1" hangingPunct="1">
              <a:lnSpc>
                <a:spcPct val="70000"/>
              </a:lnSpc>
            </a:pPr>
            <a:r>
              <a:rPr lang="en-US" altLang="en-US" sz="1400" b="1" dirty="0" smtClean="0"/>
              <a:t>$22.5 </a:t>
            </a:r>
            <a:r>
              <a:rPr lang="en-US" altLang="en-US" sz="1400" b="1" dirty="0" err="1" smtClean="0"/>
              <a:t>iCash</a:t>
            </a:r>
            <a:endParaRPr lang="id-ID" altLang="en-US" sz="1400" b="1" dirty="0" smtClean="0"/>
          </a:p>
          <a:p>
            <a:pPr algn="ctr" eaLnBrk="1" hangingPunct="1">
              <a:lnSpc>
                <a:spcPct val="70000"/>
              </a:lnSpc>
            </a:pPr>
            <a:r>
              <a:rPr lang="id-ID" altLang="en-US" sz="1400" b="1" dirty="0" smtClean="0"/>
              <a:t>= Rp 225.000</a:t>
            </a:r>
            <a:r>
              <a:rPr lang="en-US" altLang="en-US" sz="1400" b="1" dirty="0" smtClean="0"/>
              <a:t> </a:t>
            </a:r>
            <a:endParaRPr lang="en-US" altLang="en-US" sz="1400" b="1" dirty="0"/>
          </a:p>
        </p:txBody>
      </p:sp>
      <p:cxnSp>
        <p:nvCxnSpPr>
          <p:cNvPr id="3145733" name="Straight Connector 23"/>
          <p:cNvCxnSpPr>
            <a:cxnSpLocks/>
          </p:cNvCxnSpPr>
          <p:nvPr/>
        </p:nvCxnSpPr>
        <p:spPr>
          <a:xfrm>
            <a:off x="1524000" y="2647950"/>
            <a:ext cx="4419600" cy="0"/>
          </a:xfrm>
          <a:prstGeom prst="line">
            <a:avLst/>
          </a:prstGeom>
          <a:ln w="19050" cmpd="sng">
            <a:solidFill>
              <a:srgbClr val="95C5FF"/>
            </a:solidFill>
            <a:prstDash val="lg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8985" name="TextBox 29"/>
          <p:cNvSpPr txBox="1">
            <a:spLocks noChangeArrowheads="1"/>
          </p:cNvSpPr>
          <p:nvPr/>
        </p:nvSpPr>
        <p:spPr bwMode="auto">
          <a:xfrm>
            <a:off x="2982912" y="2846388"/>
            <a:ext cx="2057400" cy="243143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70000"/>
              </a:lnSpc>
            </a:pPr>
            <a:r>
              <a:rPr lang="id-ID" altLang="en-US" sz="1400" b="1" dirty="0"/>
              <a:t>3</a:t>
            </a:r>
            <a:r>
              <a:rPr lang="en-US" altLang="en-US" sz="1400" b="1" dirty="0" smtClean="0"/>
              <a:t>0 </a:t>
            </a:r>
            <a:r>
              <a:rPr lang="en-US" altLang="en-US" sz="1400" b="1" dirty="0" err="1" smtClean="0"/>
              <a:t>Pasangan</a:t>
            </a:r>
            <a:endParaRPr lang="en-US" altLang="en-US" sz="1400" b="1" dirty="0"/>
          </a:p>
        </p:txBody>
      </p:sp>
      <p:grpSp>
        <p:nvGrpSpPr>
          <p:cNvPr id="198" name="Group 315393"/>
          <p:cNvGrpSpPr/>
          <p:nvPr/>
        </p:nvGrpSpPr>
        <p:grpSpPr bwMode="auto">
          <a:xfrm>
            <a:off x="2297112" y="1419225"/>
            <a:ext cx="3494088" cy="630238"/>
            <a:chOff x="2743200" y="1419237"/>
            <a:chExt cx="3493911" cy="630974"/>
          </a:xfrm>
        </p:grpSpPr>
        <p:sp>
          <p:nvSpPr>
            <p:cNvPr id="1048986" name="TextBox 7"/>
            <p:cNvSpPr txBox="1">
              <a:spLocks noChangeArrowheads="1"/>
            </p:cNvSpPr>
            <p:nvPr/>
          </p:nvSpPr>
          <p:spPr bwMode="auto">
            <a:xfrm>
              <a:off x="2743200" y="1773663"/>
              <a:ext cx="925466" cy="276548"/>
            </a:xfrm>
            <a:prstGeom prst="rect">
              <a:avLst/>
            </a:prstGeom>
            <a:gradFill rotWithShape="1">
              <a:gsLst>
                <a:gs pos="0">
                  <a:srgbClr val="EEEEEE"/>
                </a:gs>
                <a:gs pos="64999">
                  <a:srgbClr val="D1D1D1"/>
                </a:gs>
                <a:gs pos="100000">
                  <a:srgbClr val="BDBDBD"/>
                </a:gs>
              </a:gsLst>
              <a:lin ang="5400000" scaled="1"/>
            </a:gradFill>
            <a:ln>
              <a:noFill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5pPr>
              <a:lvl6pPr marL="25146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6pPr>
              <a:lvl7pPr marL="29718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7pPr>
              <a:lvl8pPr marL="34290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8pPr>
              <a:lvl9pPr marL="38862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200" b="1" dirty="0" smtClean="0">
                  <a:solidFill>
                    <a:srgbClr val="262626"/>
                  </a:solidFill>
                  <a:cs typeface="Roboto Medium" charset="0"/>
                </a:rPr>
                <a:t>TEAM A</a:t>
              </a:r>
              <a:endParaRPr lang="en-US" sz="1200" b="1" dirty="0">
                <a:solidFill>
                  <a:srgbClr val="262626"/>
                </a:solidFill>
                <a:cs typeface="Roboto Medium" charset="0"/>
              </a:endParaRPr>
            </a:p>
          </p:txBody>
        </p:sp>
        <p:cxnSp>
          <p:nvCxnSpPr>
            <p:cNvPr id="3145734" name="Straight Connector 9"/>
            <p:cNvCxnSpPr>
              <a:cxnSpLocks/>
            </p:cNvCxnSpPr>
            <p:nvPr/>
          </p:nvCxnSpPr>
          <p:spPr>
            <a:xfrm flipV="1">
              <a:off x="3519449" y="1422416"/>
              <a:ext cx="774661" cy="351248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5735" name="Straight Connector 11"/>
            <p:cNvCxnSpPr>
              <a:cxnSpLocks/>
            </p:cNvCxnSpPr>
            <p:nvPr/>
          </p:nvCxnSpPr>
          <p:spPr>
            <a:xfrm flipH="1" flipV="1">
              <a:off x="4797321" y="1419237"/>
              <a:ext cx="838158" cy="354426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48987" name="TextBox 14"/>
            <p:cNvSpPr txBox="1">
              <a:spLocks noChangeArrowheads="1"/>
            </p:cNvSpPr>
            <p:nvPr/>
          </p:nvSpPr>
          <p:spPr bwMode="auto">
            <a:xfrm>
              <a:off x="5311645" y="1770485"/>
              <a:ext cx="925466" cy="276548"/>
            </a:xfrm>
            <a:prstGeom prst="rect">
              <a:avLst/>
            </a:prstGeom>
            <a:gradFill rotWithShape="1">
              <a:gsLst>
                <a:gs pos="0">
                  <a:srgbClr val="EEEEEE"/>
                </a:gs>
                <a:gs pos="64999">
                  <a:srgbClr val="D1D1D1"/>
                </a:gs>
                <a:gs pos="100000">
                  <a:srgbClr val="BDBDBD"/>
                </a:gs>
              </a:gsLst>
              <a:lin ang="5400000" scaled="1"/>
            </a:gradFill>
            <a:ln>
              <a:noFill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5pPr>
              <a:lvl6pPr marL="25146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6pPr>
              <a:lvl7pPr marL="29718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7pPr>
              <a:lvl8pPr marL="34290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8pPr>
              <a:lvl9pPr marL="38862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200" b="1" dirty="0" smtClean="0">
                  <a:solidFill>
                    <a:srgbClr val="262626"/>
                  </a:solidFill>
                  <a:cs typeface="Roboto Medium" charset="0"/>
                </a:rPr>
                <a:t>TEAM B</a:t>
              </a:r>
              <a:endParaRPr lang="en-US" sz="1200" b="1" dirty="0">
                <a:solidFill>
                  <a:srgbClr val="262626"/>
                </a:solidFill>
                <a:cs typeface="Roboto Medium" charset="0"/>
              </a:endParaRPr>
            </a:p>
          </p:txBody>
        </p:sp>
      </p:grpSp>
      <p:sp>
        <p:nvSpPr>
          <p:cNvPr id="1048988" name="TextBox 30"/>
          <p:cNvSpPr txBox="1">
            <a:spLocks noChangeArrowheads="1"/>
          </p:cNvSpPr>
          <p:nvPr/>
        </p:nvSpPr>
        <p:spPr bwMode="auto">
          <a:xfrm>
            <a:off x="2279650" y="2876550"/>
            <a:ext cx="925512" cy="30797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id-ID" altLang="en-US" sz="1400" b="1" dirty="0">
                <a:solidFill>
                  <a:schemeClr val="bg1"/>
                </a:solidFill>
              </a:rPr>
              <a:t>3</a:t>
            </a:r>
            <a:r>
              <a:rPr lang="en-US" altLang="en-US" sz="1400" b="1" dirty="0" smtClean="0">
                <a:solidFill>
                  <a:schemeClr val="bg1"/>
                </a:solidFill>
              </a:rPr>
              <a:t>0 </a:t>
            </a:r>
            <a:r>
              <a:rPr lang="en-US" altLang="en-US" sz="1400" b="1" dirty="0">
                <a:solidFill>
                  <a:schemeClr val="bg1"/>
                </a:solidFill>
              </a:rPr>
              <a:t>BOX</a:t>
            </a:r>
          </a:p>
        </p:txBody>
      </p:sp>
      <p:sp>
        <p:nvSpPr>
          <p:cNvPr id="1048989" name="TextBox 32"/>
          <p:cNvSpPr txBox="1">
            <a:spLocks noChangeArrowheads="1"/>
          </p:cNvSpPr>
          <p:nvPr/>
        </p:nvSpPr>
        <p:spPr bwMode="auto">
          <a:xfrm>
            <a:off x="4833937" y="2876550"/>
            <a:ext cx="925513" cy="30797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id-ID" altLang="en-US" sz="1400" b="1" dirty="0">
                <a:solidFill>
                  <a:schemeClr val="bg1"/>
                </a:solidFill>
              </a:rPr>
              <a:t>3</a:t>
            </a:r>
            <a:r>
              <a:rPr lang="en-US" altLang="en-US" sz="1400" b="1" dirty="0" smtClean="0">
                <a:solidFill>
                  <a:schemeClr val="bg1"/>
                </a:solidFill>
              </a:rPr>
              <a:t>0 </a:t>
            </a:r>
            <a:r>
              <a:rPr lang="en-US" altLang="en-US" sz="1400" b="1" dirty="0">
                <a:solidFill>
                  <a:schemeClr val="bg1"/>
                </a:solidFill>
              </a:rPr>
              <a:t>BOX</a:t>
            </a:r>
          </a:p>
        </p:txBody>
      </p:sp>
      <p:sp>
        <p:nvSpPr>
          <p:cNvPr id="1048990" name="Rectangle 315391"/>
          <p:cNvSpPr>
            <a:spLocks noChangeArrowheads="1"/>
          </p:cNvSpPr>
          <p:nvPr/>
        </p:nvSpPr>
        <p:spPr bwMode="auto">
          <a:xfrm>
            <a:off x="1447800" y="3787973"/>
            <a:ext cx="3543300" cy="307777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r" eaLnBrk="1" hangingPunct="1"/>
            <a:r>
              <a:rPr lang="en-US" altLang="en-US" sz="1400" b="1" dirty="0" err="1"/>
              <a:t>Sisanya</a:t>
            </a:r>
            <a:r>
              <a:rPr lang="en-US" altLang="en-US" sz="1400" b="1" dirty="0"/>
              <a:t> </a:t>
            </a:r>
            <a:r>
              <a:rPr lang="id-ID" altLang="en-US" sz="1400" b="1" dirty="0" smtClean="0"/>
              <a:t>24</a:t>
            </a:r>
            <a:r>
              <a:rPr lang="en-US" altLang="en-US" sz="1400" b="1" dirty="0" smtClean="0"/>
              <a:t> </a:t>
            </a:r>
            <a:r>
              <a:rPr lang="en-US" altLang="en-US" sz="1400" b="1" dirty="0"/>
              <a:t>x </a:t>
            </a:r>
            <a:r>
              <a:rPr lang="en-US" altLang="en-US" sz="1400" b="1" dirty="0" smtClean="0"/>
              <a:t>$4.5 </a:t>
            </a:r>
            <a:r>
              <a:rPr lang="en-US" altLang="en-US" sz="1400" b="1" dirty="0" err="1"/>
              <a:t>iCash</a:t>
            </a:r>
            <a:r>
              <a:rPr lang="en-US" altLang="en-US" sz="1400" b="1" dirty="0"/>
              <a:t>  </a:t>
            </a:r>
            <a:r>
              <a:rPr lang="en-US" altLang="en-US" sz="1400" b="1" dirty="0" smtClean="0"/>
              <a:t>= </a:t>
            </a:r>
            <a:r>
              <a:rPr lang="en-US" altLang="en-US" sz="1400" b="1" dirty="0" err="1"/>
              <a:t>Rp</a:t>
            </a:r>
            <a:r>
              <a:rPr lang="en-US" altLang="en-US" sz="1400" b="1" dirty="0"/>
              <a:t> </a:t>
            </a:r>
            <a:r>
              <a:rPr lang="id-ID" altLang="en-US" sz="1400" b="1" dirty="0" smtClean="0"/>
              <a:t>1.080</a:t>
            </a:r>
            <a:r>
              <a:rPr lang="en-US" altLang="en-US" sz="1400" b="1" dirty="0" smtClean="0"/>
              <a:t>.000</a:t>
            </a:r>
            <a:endParaRPr lang="en-US" altLang="en-US" sz="1400" b="1" dirty="0"/>
          </a:p>
        </p:txBody>
      </p:sp>
      <p:sp>
        <p:nvSpPr>
          <p:cNvPr id="1048991" name="Rectangle 34"/>
          <p:cNvSpPr>
            <a:spLocks noChangeArrowheads="1"/>
          </p:cNvSpPr>
          <p:nvPr/>
        </p:nvSpPr>
        <p:spPr bwMode="auto">
          <a:xfrm>
            <a:off x="0" y="2338388"/>
            <a:ext cx="1866900" cy="461665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200" b="1" i="1" dirty="0" err="1"/>
              <a:t>Simulasi</a:t>
            </a:r>
            <a:r>
              <a:rPr lang="en-US" altLang="en-US" sz="1200" b="1" i="1" dirty="0"/>
              <a:t> </a:t>
            </a:r>
            <a:r>
              <a:rPr lang="en-US" altLang="en-US" sz="1200" b="1" i="1" dirty="0" err="1"/>
              <a:t>untuk</a:t>
            </a:r>
            <a:r>
              <a:rPr lang="en-US" altLang="en-US" sz="1200" b="1" i="1" dirty="0"/>
              <a:t> </a:t>
            </a:r>
            <a:r>
              <a:rPr lang="id-ID" altLang="en-US" sz="1200" b="1" i="1" dirty="0"/>
              <a:t>3</a:t>
            </a:r>
            <a:r>
              <a:rPr lang="en-US" altLang="en-US" sz="1200" b="1" i="1" dirty="0" smtClean="0"/>
              <a:t>0 </a:t>
            </a:r>
            <a:r>
              <a:rPr lang="en-US" altLang="en-US" sz="1200" b="1" i="1" dirty="0" err="1"/>
              <a:t>pasang</a:t>
            </a:r>
            <a:r>
              <a:rPr lang="en-US" altLang="en-US" sz="1200" b="1" i="1" dirty="0"/>
              <a:t> </a:t>
            </a:r>
            <a:r>
              <a:rPr lang="en-US" altLang="en-US" sz="1200" b="1" i="1" dirty="0" err="1"/>
              <a:t>pembelian</a:t>
            </a:r>
            <a:endParaRPr lang="en-US" altLang="en-US" sz="1200" b="1" i="1" dirty="0"/>
          </a:p>
        </p:txBody>
      </p:sp>
      <p:grpSp>
        <p:nvGrpSpPr>
          <p:cNvPr id="199" name="Group 315400"/>
          <p:cNvGrpSpPr/>
          <p:nvPr/>
        </p:nvGrpSpPr>
        <p:grpSpPr bwMode="auto">
          <a:xfrm>
            <a:off x="1295400" y="4092773"/>
            <a:ext cx="5893292" cy="536377"/>
            <a:chOff x="1742030" y="3714750"/>
            <a:chExt cx="5892789" cy="536377"/>
          </a:xfrm>
        </p:grpSpPr>
        <p:cxnSp>
          <p:nvCxnSpPr>
            <p:cNvPr id="3145736" name="Straight Connector 38"/>
            <p:cNvCxnSpPr>
              <a:cxnSpLocks/>
            </p:cNvCxnSpPr>
            <p:nvPr/>
          </p:nvCxnSpPr>
          <p:spPr>
            <a:xfrm>
              <a:off x="4294512" y="3867150"/>
              <a:ext cx="1142902" cy="0"/>
            </a:xfrm>
            <a:prstGeom prst="line">
              <a:avLst/>
            </a:prstGeom>
            <a:ln w="12700" cmpd="sng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48992" name="TextBox 39"/>
            <p:cNvSpPr txBox="1">
              <a:spLocks noChangeArrowheads="1"/>
            </p:cNvSpPr>
            <p:nvPr/>
          </p:nvSpPr>
          <p:spPr bwMode="auto">
            <a:xfrm>
              <a:off x="5105400" y="3714750"/>
              <a:ext cx="925689" cy="307777"/>
            </a:xfrm>
            <a:prstGeom prst="rect">
              <a:avLst/>
            </a:prstGeom>
            <a:noFill/>
            <a:ln>
              <a:noFill/>
            </a:ln>
          </p:spPr>
          <p:txBody>
            <a:bodyPr>
              <a:spAutoFit/>
            </a:bodyPr>
            <a:lstStyle>
              <a:lvl1pPr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5pPr>
              <a:lvl6pPr marL="25146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6pPr>
              <a:lvl7pPr marL="29718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7pPr>
              <a:lvl8pPr marL="34290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8pPr>
              <a:lvl9pPr marL="38862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400" b="1"/>
                <a:t>+</a:t>
              </a:r>
            </a:p>
          </p:txBody>
        </p:sp>
        <p:sp>
          <p:nvSpPr>
            <p:cNvPr id="1048993" name="TextBox 41"/>
            <p:cNvSpPr txBox="1">
              <a:spLocks noChangeArrowheads="1"/>
            </p:cNvSpPr>
            <p:nvPr/>
          </p:nvSpPr>
          <p:spPr bwMode="auto">
            <a:xfrm>
              <a:off x="1742030" y="3943350"/>
              <a:ext cx="3695385" cy="3077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5pPr>
              <a:lvl6pPr marL="25146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6pPr>
              <a:lvl7pPr marL="29718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7pPr>
              <a:lvl8pPr marL="34290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8pPr>
              <a:lvl9pPr marL="3886200" indent="-228600" defTabSz="1030288" fontAlgn="base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ＭＳ Ｐゴシック" charset="0"/>
                </a:defRPr>
              </a:lvl9pPr>
            </a:lstStyle>
            <a:p>
              <a:pPr algn="r"/>
              <a:r>
                <a:rPr lang="en-US" sz="1400" b="1" dirty="0" smtClean="0">
                  <a:cs typeface="Roboto Medium" charset="0"/>
                </a:rPr>
                <a:t>Total bonus </a:t>
              </a:r>
              <a:r>
                <a:rPr lang="en-US" sz="1400" b="1" dirty="0" err="1" smtClean="0">
                  <a:cs typeface="Roboto Medium" charset="0"/>
                </a:rPr>
                <a:t>pasangan</a:t>
              </a:r>
              <a:r>
                <a:rPr lang="en-US" sz="1400" b="1" dirty="0" smtClean="0">
                  <a:cs typeface="Roboto Medium" charset="0"/>
                </a:rPr>
                <a:t> =</a:t>
              </a:r>
              <a:r>
                <a:rPr lang="id-ID" sz="1400" b="1" dirty="0" smtClean="0">
                  <a:cs typeface="Roboto Medium" charset="0"/>
                </a:rPr>
                <a:t> Rp 1.980.000 </a:t>
              </a:r>
              <a:endParaRPr lang="en-US" sz="1400" b="1" dirty="0">
                <a:cs typeface="Roboto Medium" charset="0"/>
              </a:endParaRPr>
            </a:p>
          </p:txBody>
        </p:sp>
        <p:sp>
          <p:nvSpPr>
            <p:cNvPr id="1048994" name="TextBox 40"/>
            <p:cNvSpPr txBox="1">
              <a:spLocks noChangeArrowheads="1"/>
            </p:cNvSpPr>
            <p:nvPr/>
          </p:nvSpPr>
          <p:spPr bwMode="auto">
            <a:xfrm>
              <a:off x="5804588" y="3943349"/>
              <a:ext cx="1830231" cy="3077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5pPr>
              <a:lvl6pPr marL="25146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6pPr>
              <a:lvl7pPr marL="29718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7pPr>
              <a:lvl8pPr marL="34290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8pPr>
              <a:lvl9pPr marL="38862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id-ID" altLang="en-US" sz="1400" i="1" dirty="0" smtClean="0">
                  <a:solidFill>
                    <a:srgbClr val="0070C0"/>
                  </a:solidFill>
                </a:rPr>
                <a:t>(Peringkat </a:t>
              </a:r>
              <a:r>
                <a:rPr lang="id-ID" altLang="en-US" sz="1400" i="1" dirty="0" err="1" smtClean="0">
                  <a:solidFill>
                    <a:srgbClr val="0070C0"/>
                  </a:solidFill>
                </a:rPr>
                <a:t>Silver</a:t>
              </a:r>
              <a:r>
                <a:rPr lang="id-ID" altLang="en-US" sz="1400" i="1" dirty="0" smtClean="0">
                  <a:solidFill>
                    <a:srgbClr val="0070C0"/>
                  </a:solidFill>
                </a:rPr>
                <a:t>)</a:t>
              </a:r>
              <a:endParaRPr lang="en-US" altLang="en-US" sz="1400" i="1" dirty="0">
                <a:solidFill>
                  <a:srgbClr val="0070C0"/>
                </a:solidFill>
              </a:endParaRPr>
            </a:p>
          </p:txBody>
        </p:sp>
      </p:grpSp>
      <p:sp>
        <p:nvSpPr>
          <p:cNvPr id="1048995" name="TextBox 315392"/>
          <p:cNvSpPr txBox="1">
            <a:spLocks noChangeArrowheads="1"/>
          </p:cNvSpPr>
          <p:nvPr/>
        </p:nvSpPr>
        <p:spPr bwMode="auto">
          <a:xfrm>
            <a:off x="8015288" y="1327150"/>
            <a:ext cx="184150" cy="40005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cxnSp>
        <p:nvCxnSpPr>
          <p:cNvPr id="3145737" name="Straight Connector 18"/>
          <p:cNvCxnSpPr>
            <a:cxnSpLocks/>
          </p:cNvCxnSpPr>
          <p:nvPr/>
        </p:nvCxnSpPr>
        <p:spPr>
          <a:xfrm>
            <a:off x="3222625" y="1962150"/>
            <a:ext cx="1639888" cy="0"/>
          </a:xfrm>
          <a:prstGeom prst="line">
            <a:avLst/>
          </a:prstGeom>
          <a:ln w="6350" cmpd="sng">
            <a:solidFill>
              <a:schemeClr val="tx1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45738" name="Straight Connector 49"/>
          <p:cNvCxnSpPr>
            <a:cxnSpLocks/>
          </p:cNvCxnSpPr>
          <p:nvPr/>
        </p:nvCxnSpPr>
        <p:spPr>
          <a:xfrm>
            <a:off x="3195637" y="3074988"/>
            <a:ext cx="1641600" cy="0"/>
          </a:xfrm>
          <a:prstGeom prst="line">
            <a:avLst/>
          </a:prstGeom>
          <a:ln w="6350" cmpd="sng">
            <a:solidFill>
              <a:schemeClr val="tx1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48996" name="Rectangle 315399"/>
          <p:cNvSpPr>
            <a:spLocks noChangeArrowheads="1"/>
          </p:cNvSpPr>
          <p:nvPr/>
        </p:nvSpPr>
        <p:spPr bwMode="auto">
          <a:xfrm>
            <a:off x="1917699" y="3406973"/>
            <a:ext cx="3073401" cy="307777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r" eaLnBrk="1" hangingPunct="1"/>
            <a:r>
              <a:rPr lang="en-US" altLang="en-US" sz="1400" b="1" dirty="0"/>
              <a:t>4 x </a:t>
            </a:r>
            <a:r>
              <a:rPr lang="en-US" altLang="en-US" sz="1400" b="1" dirty="0" smtClean="0"/>
              <a:t>$22.5 </a:t>
            </a:r>
            <a:r>
              <a:rPr lang="en-US" altLang="en-US" sz="1400" b="1" dirty="0" err="1"/>
              <a:t>iCash</a:t>
            </a:r>
            <a:r>
              <a:rPr lang="en-US" altLang="en-US" sz="1400" b="1" dirty="0"/>
              <a:t>  </a:t>
            </a:r>
            <a:r>
              <a:rPr lang="en-US" altLang="en-US" sz="1400" b="1" dirty="0" smtClean="0"/>
              <a:t>=</a:t>
            </a:r>
            <a:r>
              <a:rPr lang="id-ID" altLang="en-US" sz="1400" b="1" dirty="0" smtClean="0"/>
              <a:t>    </a:t>
            </a:r>
            <a:r>
              <a:rPr lang="en-US" altLang="en-US" sz="1400" b="1" dirty="0" err="1" smtClean="0"/>
              <a:t>Rp</a:t>
            </a:r>
            <a:r>
              <a:rPr lang="en-US" altLang="en-US" sz="1400" b="1" dirty="0" smtClean="0"/>
              <a:t> </a:t>
            </a:r>
            <a:r>
              <a:rPr lang="en-US" altLang="en-US" sz="1400" b="1" dirty="0"/>
              <a:t>900.000</a:t>
            </a:r>
          </a:p>
        </p:txBody>
      </p:sp>
      <p:grpSp>
        <p:nvGrpSpPr>
          <p:cNvPr id="200" name="Group 3"/>
          <p:cNvGrpSpPr/>
          <p:nvPr/>
        </p:nvGrpSpPr>
        <p:grpSpPr>
          <a:xfrm>
            <a:off x="6189662" y="971550"/>
            <a:ext cx="2886071" cy="1940352"/>
            <a:chOff x="6407422" y="1133639"/>
            <a:chExt cx="2668311" cy="2046714"/>
          </a:xfrm>
        </p:grpSpPr>
        <p:sp>
          <p:nvSpPr>
            <p:cNvPr id="1048997" name="TextBox 31"/>
            <p:cNvSpPr txBox="1">
              <a:spLocks noChangeArrowheads="1"/>
            </p:cNvSpPr>
            <p:nvPr/>
          </p:nvSpPr>
          <p:spPr bwMode="auto">
            <a:xfrm>
              <a:off x="6407422" y="1133639"/>
              <a:ext cx="2668311" cy="204671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1pPr>
              <a:lvl2pPr marL="742950" indent="-28575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2pPr>
              <a:lvl3pPr marL="11430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3pPr>
              <a:lvl4pPr marL="16002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4pPr>
              <a:lvl5pPr marL="2057400" indent="-228600" eaLnBrk="0" hangingPunct="0"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5pPr>
              <a:lvl6pPr marL="25146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6pPr>
              <a:lvl7pPr marL="29718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7pPr>
              <a:lvl8pPr marL="34290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8pPr>
              <a:lvl9pPr marL="3886200" indent="-228600" defTabSz="1030288" eaLnBrk="0" fontAlgn="base" hangingPunct="0">
                <a:spcBef>
                  <a:spcPct val="0"/>
                </a:spcBef>
                <a:spcAft>
                  <a:spcPct val="0"/>
                </a:spcAft>
                <a:defRPr sz="2000">
                  <a:solidFill>
                    <a:schemeClr val="tx1"/>
                  </a:solidFill>
                  <a:latin typeface="Roboto Condensed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spcAft>
                  <a:spcPts val="0"/>
                </a:spcAft>
              </a:pPr>
              <a:r>
                <a:rPr lang="id-ID" altLang="en-US" sz="1600" b="1" dirty="0" smtClean="0"/>
                <a:t>Bonus Penjualan langsung: </a:t>
              </a:r>
            </a:p>
            <a:p>
              <a:pPr algn="r" eaLnBrk="1" hangingPunct="1">
                <a:spcAft>
                  <a:spcPts val="600"/>
                </a:spcAft>
              </a:pPr>
              <a:r>
                <a:rPr lang="id-ID" altLang="en-US" sz="1600" b="1" dirty="0" smtClean="0"/>
                <a:t>2 x Rp 300.000 = Rp 600.000</a:t>
              </a:r>
            </a:p>
            <a:p>
              <a:pPr eaLnBrk="1" hangingPunct="1">
                <a:spcAft>
                  <a:spcPts val="0"/>
                </a:spcAft>
              </a:pPr>
              <a:r>
                <a:rPr lang="id-ID" altLang="en-US" sz="1600" b="1" dirty="0" smtClean="0"/>
                <a:t>Bonus Pasangan: </a:t>
              </a:r>
            </a:p>
            <a:p>
              <a:pPr algn="r" eaLnBrk="1" hangingPunct="1">
                <a:spcAft>
                  <a:spcPts val="1200"/>
                </a:spcAft>
              </a:pPr>
              <a:r>
                <a:rPr lang="id-ID" altLang="en-US" sz="1600" b="1" dirty="0" smtClean="0"/>
                <a:t>= Rp 225.000</a:t>
              </a:r>
            </a:p>
            <a:p>
              <a:pPr algn="r" eaLnBrk="1" hangingPunct="1">
                <a:spcAft>
                  <a:spcPts val="600"/>
                </a:spcAft>
              </a:pPr>
              <a:r>
                <a:rPr lang="id-ID" altLang="en-US" sz="1600" b="1" dirty="0" smtClean="0"/>
                <a:t>Total bonus = Rp 825.000</a:t>
              </a:r>
              <a:endParaRPr lang="en-US" altLang="en-US" sz="1600" b="1" dirty="0"/>
            </a:p>
          </p:txBody>
        </p:sp>
        <p:cxnSp>
          <p:nvCxnSpPr>
            <p:cNvPr id="3145739" name="Straight Connector 33"/>
            <p:cNvCxnSpPr>
              <a:cxnSpLocks/>
            </p:cNvCxnSpPr>
            <p:nvPr/>
          </p:nvCxnSpPr>
          <p:spPr>
            <a:xfrm>
              <a:off x="6484933" y="2352839"/>
              <a:ext cx="25908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48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48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048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8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1457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1457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145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489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489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48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0489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489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48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145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0489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489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48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0489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489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48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1457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1457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145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6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10489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10489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0489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7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10489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0489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048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8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10489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0489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1048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8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980" grpId="0" animBg="1"/>
      <p:bldP spid="1048981" grpId="0" animBg="1"/>
      <p:bldP spid="1048982" grpId="0"/>
      <p:bldP spid="1048983" grpId="0"/>
      <p:bldP spid="1048984" grpId="0"/>
      <p:bldP spid="1048985" grpId="0"/>
      <p:bldP spid="1048988" grpId="0" animBg="1"/>
      <p:bldP spid="1048989" grpId="0" animBg="1"/>
      <p:bldP spid="1048990" grpId="0"/>
      <p:bldP spid="1048991" grpId="0"/>
      <p:bldP spid="1048996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 Placeholder 19"/>
          <p:cNvSpPr>
            <a:spLocks noGrp="1"/>
          </p:cNvSpPr>
          <p:nvPr/>
        </p:nvSpPr>
        <p:spPr bwMode="auto">
          <a:xfrm>
            <a:off x="520336" y="3498850"/>
            <a:ext cx="2604523" cy="922293"/>
          </a:xfrm>
          <a:prstGeom prst="rect">
            <a:avLst/>
          </a:prstGeom>
          <a:noFill/>
        </p:spPr>
        <p:txBody>
          <a:bodyPr vert="horz" wrap="square" lIns="36000" tIns="72000" rIns="36000" bIns="0" numCol="1" anchor="ctr" anchorCtr="0" compatLnSpc="1">
            <a:prstTxWarp prst="textNoShape">
              <a:avLst/>
            </a:prstTxWarp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100" b="0" kern="1200" baseline="0">
                <a:solidFill>
                  <a:schemeClr val="bg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hangingPunct="1">
              <a:spcBef>
                <a:spcPts val="0"/>
              </a:spcBef>
            </a:pPr>
            <a:r>
              <a:rPr lang="id-ID" altLang="en-US" sz="18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Bonus Pasangan Maksimal </a:t>
            </a:r>
          </a:p>
          <a:p>
            <a:pPr eaLnBrk="1" hangingPunct="1">
              <a:spcBef>
                <a:spcPts val="0"/>
              </a:spcBef>
            </a:pPr>
            <a:r>
              <a:rPr lang="id-ID" altLang="en-US" sz="18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28 Pasang/Hari</a:t>
            </a:r>
            <a:endParaRPr lang="en-US" altLang="en-US" sz="1800" b="1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</p:txBody>
      </p:sp>
      <p:sp>
        <p:nvSpPr>
          <p:cNvPr id="36" name="Text Placeholder 19"/>
          <p:cNvSpPr>
            <a:spLocks noGrp="1"/>
          </p:cNvSpPr>
          <p:nvPr/>
        </p:nvSpPr>
        <p:spPr bwMode="auto">
          <a:xfrm>
            <a:off x="3275735" y="3498850"/>
            <a:ext cx="2604523" cy="922293"/>
          </a:xfrm>
          <a:prstGeom prst="rect">
            <a:avLst/>
          </a:prstGeom>
          <a:noFill/>
        </p:spPr>
        <p:txBody>
          <a:bodyPr vert="horz" wrap="square" lIns="36000" tIns="72000" rIns="36000" bIns="0" numCol="1" anchor="ctr" anchorCtr="0" compatLnSpc="1">
            <a:prstTxWarp prst="textNoShape">
              <a:avLst/>
            </a:prstTxWarp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100" b="0" kern="1200" baseline="0">
                <a:solidFill>
                  <a:schemeClr val="bg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hangingPunct="1">
              <a:spcBef>
                <a:spcPts val="0"/>
              </a:spcBef>
            </a:pPr>
            <a:r>
              <a:rPr lang="id-ID" altLang="en-US" sz="18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Bonus Pasangan Maksimal </a:t>
            </a:r>
          </a:p>
          <a:p>
            <a:pPr eaLnBrk="1" hangingPunct="1">
              <a:spcBef>
                <a:spcPts val="0"/>
              </a:spcBef>
            </a:pPr>
            <a:r>
              <a:rPr lang="id-ID" altLang="en-US" sz="18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208 Pasang/Hari</a:t>
            </a:r>
            <a:endParaRPr lang="en-US" altLang="en-US" sz="1800" b="1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</p:txBody>
      </p:sp>
      <p:sp>
        <p:nvSpPr>
          <p:cNvPr id="37" name="Text Placeholder 19"/>
          <p:cNvSpPr>
            <a:spLocks noGrp="1"/>
          </p:cNvSpPr>
          <p:nvPr/>
        </p:nvSpPr>
        <p:spPr bwMode="auto">
          <a:xfrm>
            <a:off x="6022526" y="3521528"/>
            <a:ext cx="2604523" cy="922293"/>
          </a:xfrm>
          <a:prstGeom prst="rect">
            <a:avLst/>
          </a:prstGeom>
          <a:noFill/>
        </p:spPr>
        <p:txBody>
          <a:bodyPr vert="horz" wrap="square" lIns="36000" tIns="72000" rIns="36000" bIns="0" numCol="1" anchor="ctr" anchorCtr="0" compatLnSpc="1">
            <a:prstTxWarp prst="textNoShape">
              <a:avLst/>
            </a:prstTxWarp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100" b="0" kern="1200" baseline="0">
                <a:solidFill>
                  <a:schemeClr val="bg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hangingPunct="1">
              <a:spcBef>
                <a:spcPts val="0"/>
              </a:spcBef>
            </a:pPr>
            <a:r>
              <a:rPr lang="id-ID" altLang="en-US" sz="18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Bonus Pasangan Maksimal </a:t>
            </a:r>
          </a:p>
          <a:p>
            <a:pPr eaLnBrk="1" hangingPunct="1">
              <a:spcBef>
                <a:spcPts val="0"/>
              </a:spcBef>
            </a:pPr>
            <a:r>
              <a:rPr lang="id-ID" altLang="en-US" sz="18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TAK TERHINGGA</a:t>
            </a:r>
            <a:endParaRPr lang="en-US" altLang="en-US" sz="1800" b="1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</p:txBody>
      </p:sp>
      <p:sp>
        <p:nvSpPr>
          <p:cNvPr id="29" name="Text Placeholder 19"/>
          <p:cNvSpPr>
            <a:spLocks noGrp="1"/>
          </p:cNvSpPr>
          <p:nvPr/>
        </p:nvSpPr>
        <p:spPr bwMode="auto">
          <a:xfrm>
            <a:off x="520336" y="2810773"/>
            <a:ext cx="2604523" cy="2123177"/>
          </a:xfrm>
          <a:prstGeom prst="rect">
            <a:avLst/>
          </a:prstGeom>
          <a:solidFill>
            <a:srgbClr val="337780"/>
          </a:solidFill>
        </p:spPr>
        <p:txBody>
          <a:bodyPr vert="horz" wrap="square" lIns="36000" tIns="72000" rIns="36000" bIns="0" numCol="1" anchor="t" anchorCtr="0" compatLnSpc="1">
            <a:prstTxWarp prst="textNoShape">
              <a:avLst/>
            </a:prstTxWarp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100" b="0" kern="1200" baseline="0">
                <a:solidFill>
                  <a:schemeClr val="bg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hangingPunct="1">
              <a:spcBef>
                <a:spcPts val="0"/>
              </a:spcBef>
            </a:pP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4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pasang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/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hari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 x</a:t>
            </a:r>
            <a:r>
              <a:rPr lang="id-ID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$22,5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iC</a:t>
            </a:r>
            <a:endParaRPr lang="id-ID" altLang="en-US" sz="1600" b="1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endParaRPr lang="id-ID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Sisanya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maks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. </a:t>
            </a:r>
            <a:endParaRPr lang="id-ID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24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pasang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/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hari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 x</a:t>
            </a:r>
            <a:r>
              <a:rPr lang="id-ID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$4,5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iC</a:t>
            </a:r>
            <a:endParaRPr lang="id-ID" altLang="en-US" sz="1600" b="1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endParaRPr lang="id-ID" altLang="en-US" sz="1600" b="1" i="1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b="1" i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Income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 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2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juta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/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hari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 </a:t>
            </a:r>
            <a:endParaRPr lang="id-ID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atau</a:t>
            </a:r>
            <a:endParaRPr lang="id-ID" altLang="en-US" sz="1600" dirty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60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juta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/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bulan</a:t>
            </a:r>
            <a:endParaRPr lang="en-US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</p:txBody>
      </p:sp>
      <p:sp>
        <p:nvSpPr>
          <p:cNvPr id="30" name="Text Placeholder 21"/>
          <p:cNvSpPr>
            <a:spLocks noGrp="1"/>
          </p:cNvSpPr>
          <p:nvPr/>
        </p:nvSpPr>
        <p:spPr bwMode="auto">
          <a:xfrm>
            <a:off x="3269412" y="2810773"/>
            <a:ext cx="2609373" cy="2123177"/>
          </a:xfrm>
          <a:prstGeom prst="rect">
            <a:avLst/>
          </a:prstGeom>
          <a:solidFill>
            <a:srgbClr val="379A86"/>
          </a:solidFill>
        </p:spPr>
        <p:txBody>
          <a:bodyPr vert="horz" wrap="square" lIns="0" tIns="72000" rIns="0" bIns="0" numCol="1" anchor="t" anchorCtr="0" compatLnSpc="1">
            <a:prstTxWarp prst="textNoShape">
              <a:avLst/>
            </a:prstTxWarp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100" b="0" kern="1200" baseline="0">
                <a:solidFill>
                  <a:schemeClr val="bg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hangingPunct="1">
              <a:spcBef>
                <a:spcPts val="0"/>
              </a:spcBef>
            </a:pP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8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pasang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/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hari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 x</a:t>
            </a:r>
            <a:r>
              <a:rPr lang="id-ID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$22,5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iC</a:t>
            </a:r>
            <a:endParaRPr lang="id-ID" altLang="en-US" sz="1600" dirty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endParaRPr lang="id-ID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Sisanya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maks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.</a:t>
            </a:r>
            <a:endParaRPr lang="id-ID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200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pasang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/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hari</a:t>
            </a:r>
            <a:r>
              <a:rPr lang="id-ID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x 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$5,4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iC</a:t>
            </a:r>
            <a:endParaRPr lang="id-ID" altLang="en-US" sz="1600" dirty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endParaRPr lang="id-ID" altLang="en-US" sz="1600" b="1" i="1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b="1" i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Income</a:t>
            </a:r>
            <a:r>
              <a:rPr lang="id-ID" altLang="en-US" sz="1600" b="1" i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12,6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juta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/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hari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 </a:t>
            </a:r>
            <a:endParaRPr lang="id-ID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atau</a:t>
            </a:r>
            <a:endParaRPr lang="id-ID" altLang="en-US" sz="1600" dirty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378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juta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/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bulan</a:t>
            </a:r>
            <a:endParaRPr lang="en-US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</p:txBody>
      </p:sp>
      <p:sp>
        <p:nvSpPr>
          <p:cNvPr id="31" name="Text Placeholder 15"/>
          <p:cNvSpPr>
            <a:spLocks noGrp="1"/>
          </p:cNvSpPr>
          <p:nvPr/>
        </p:nvSpPr>
        <p:spPr bwMode="auto">
          <a:xfrm>
            <a:off x="6022526" y="2810773"/>
            <a:ext cx="2601137" cy="2123177"/>
          </a:xfrm>
          <a:prstGeom prst="rect">
            <a:avLst/>
          </a:prstGeom>
          <a:solidFill>
            <a:srgbClr val="3FB883"/>
          </a:solidFill>
        </p:spPr>
        <p:txBody>
          <a:bodyPr vert="horz" wrap="square" lIns="0" tIns="72000" rIns="0" bIns="0" numCol="1" anchor="t" anchorCtr="0" compatLnSpc="1">
            <a:prstTxWarp prst="textNoShape">
              <a:avLst/>
            </a:prstTxWarp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100" b="0" kern="1200" baseline="0">
                <a:solidFill>
                  <a:schemeClr val="bg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hangingPunct="1">
              <a:spcBef>
                <a:spcPts val="0"/>
              </a:spcBef>
            </a:pP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16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pasang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/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hari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 x</a:t>
            </a:r>
            <a:r>
              <a:rPr lang="id-ID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$22,5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iC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/>
            </a:r>
            <a:b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</a:br>
            <a:endParaRPr lang="id-ID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Sisanya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maks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.</a:t>
            </a:r>
            <a:endParaRPr lang="id-ID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Tak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Terhingga</a:t>
            </a:r>
            <a:r>
              <a:rPr lang="en-US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 x</a:t>
            </a:r>
            <a:r>
              <a:rPr lang="id-ID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$8,1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iC</a:t>
            </a:r>
            <a:endParaRPr lang="id-ID" altLang="en-US" sz="1600" dirty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endParaRPr lang="id-ID" altLang="en-US" sz="1600" b="1" i="1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endParaRPr lang="id-ID" altLang="en-US" sz="1600" b="1" i="1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pPr eaLnBrk="1" hangingPunct="1">
              <a:spcBef>
                <a:spcPts val="0"/>
              </a:spcBef>
            </a:pPr>
            <a:r>
              <a:rPr lang="en-US" altLang="en-US" sz="1600" b="1" i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Income</a:t>
            </a:r>
            <a:r>
              <a:rPr lang="id-ID" altLang="en-US" sz="1600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Tak</a:t>
            </a:r>
            <a:r>
              <a:rPr lang="en-US" altLang="en-US" sz="1600" b="1" dirty="0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 </a:t>
            </a:r>
            <a:r>
              <a:rPr lang="en-US" altLang="en-US" sz="1600" b="1" dirty="0" err="1" smtClean="0">
                <a:solidFill>
                  <a:schemeClr val="bg1">
                    <a:lumMod val="95000"/>
                  </a:schemeClr>
                </a:solidFill>
                <a:latin typeface="Arial"/>
                <a:cs typeface="Arial"/>
              </a:rPr>
              <a:t>Terhingga</a:t>
            </a:r>
            <a:endParaRPr lang="hu-HU" altLang="en-US" sz="1600" dirty="0" smtClean="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</p:txBody>
      </p:sp>
      <p:sp>
        <p:nvSpPr>
          <p:cNvPr id="32" name="Rectangle 77"/>
          <p:cNvSpPr/>
          <p:nvPr/>
        </p:nvSpPr>
        <p:spPr>
          <a:xfrm>
            <a:off x="6060438" y="4000500"/>
            <a:ext cx="2520000" cy="91440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14350" indent="-57150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30288" indent="-115888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46225" indent="-174625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062163" indent="-233363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Arial"/>
              <a:cs typeface="Arial"/>
            </a:endParaRPr>
          </a:p>
        </p:txBody>
      </p:sp>
      <p:sp>
        <p:nvSpPr>
          <p:cNvPr id="33" name="Rectangle 80"/>
          <p:cNvSpPr/>
          <p:nvPr/>
        </p:nvSpPr>
        <p:spPr>
          <a:xfrm>
            <a:off x="564882" y="3998686"/>
            <a:ext cx="2520000" cy="914400"/>
          </a:xfrm>
          <a:prstGeom prst="rect">
            <a:avLst/>
          </a:prstGeom>
          <a:noFill/>
          <a:ln w="19050" cmpd="sng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14350" indent="-57150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30288" indent="-115888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46225" indent="-174625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062163" indent="-233363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Arial"/>
              <a:cs typeface="Arial"/>
            </a:endParaRPr>
          </a:p>
        </p:txBody>
      </p:sp>
      <p:sp>
        <p:nvSpPr>
          <p:cNvPr id="34" name="Rectangle 81"/>
          <p:cNvSpPr/>
          <p:nvPr/>
        </p:nvSpPr>
        <p:spPr>
          <a:xfrm>
            <a:off x="3317997" y="4000500"/>
            <a:ext cx="2520000" cy="914400"/>
          </a:xfrm>
          <a:prstGeom prst="rect">
            <a:avLst/>
          </a:prstGeom>
          <a:noFill/>
          <a:ln w="19050" cmpd="sng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en-US"/>
            </a:defPPr>
            <a:lvl1pPr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14350" indent="-57150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30288" indent="-115888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46225" indent="-174625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062163" indent="-233363" algn="l" defTabSz="1030288" rtl="0" fontAlgn="base">
              <a:spcBef>
                <a:spcPct val="0"/>
              </a:spcBef>
              <a:spcAft>
                <a:spcPct val="0"/>
              </a:spcAft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>
              <a:latin typeface="Arial"/>
              <a:cs typeface="Arial"/>
            </a:endParaRPr>
          </a:p>
        </p:txBody>
      </p:sp>
      <p:sp>
        <p:nvSpPr>
          <p:cNvPr id="1049016" name="Text Placeholder 20"/>
          <p:cNvSpPr>
            <a:spLocks noGrp="1"/>
          </p:cNvSpPr>
          <p:nvPr/>
        </p:nvSpPr>
        <p:spPr>
          <a:xfrm>
            <a:off x="635660" y="2540200"/>
            <a:ext cx="2425700" cy="192088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b="1" kern="1200" baseline="0">
                <a:solidFill>
                  <a:schemeClr val="bg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fontAlgn="auto" hangingPunct="1">
              <a:spcAft>
                <a:spcPts val="0"/>
              </a:spcAft>
              <a:buFont typeface="Arial" charset="0"/>
              <a:buNone/>
            </a:pPr>
            <a:r>
              <a:rPr 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/>
                <a:ea typeface="+mn-ea"/>
                <a:cs typeface="Arial"/>
              </a:rPr>
              <a:t>PERINGKAT SILVER</a:t>
            </a:r>
          </a:p>
        </p:txBody>
      </p:sp>
      <p:sp>
        <p:nvSpPr>
          <p:cNvPr id="1049017" name="Text Placeholder 9"/>
          <p:cNvSpPr>
            <a:spLocks noGrp="1"/>
          </p:cNvSpPr>
          <p:nvPr/>
        </p:nvSpPr>
        <p:spPr bwMode="auto">
          <a:xfrm>
            <a:off x="3356456" y="2540200"/>
            <a:ext cx="2425700" cy="192088"/>
          </a:xfrm>
          <a:prstGeom prst="rect">
            <a:avLst/>
          </a:prstGeom>
          <a:noFill/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b="1" kern="1200" baseline="0">
                <a:solidFill>
                  <a:schemeClr val="bg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hangingPunct="1"/>
            <a:r>
              <a:rPr lang="en-US" altLang="en-US" sz="1600" dirty="0" smtClean="0">
                <a:solidFill>
                  <a:srgbClr val="CF9429"/>
                </a:solidFill>
                <a:latin typeface="Arial"/>
                <a:cs typeface="Arial"/>
              </a:rPr>
              <a:t>PERINGKAT GOLD</a:t>
            </a:r>
            <a:endParaRPr lang="en-US" altLang="en-US" sz="1600" dirty="0" smtClean="0">
              <a:latin typeface="Arial"/>
              <a:cs typeface="Arial"/>
            </a:endParaRPr>
          </a:p>
        </p:txBody>
      </p:sp>
      <p:sp>
        <p:nvSpPr>
          <p:cNvPr id="1049018" name="Text Placeholder 16"/>
          <p:cNvSpPr>
            <a:spLocks noGrp="1"/>
          </p:cNvSpPr>
          <p:nvPr/>
        </p:nvSpPr>
        <p:spPr>
          <a:xfrm>
            <a:off x="6107588" y="2540200"/>
            <a:ext cx="2425700" cy="192088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b="1" kern="1200" baseline="0">
                <a:solidFill>
                  <a:schemeClr val="bg1"/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fontAlgn="auto" hangingPunct="1">
              <a:spcAft>
                <a:spcPts val="0"/>
              </a:spcAft>
              <a:buFont typeface="Arial" charset="0"/>
              <a:buNone/>
            </a:pPr>
            <a:r>
              <a:rPr lang="en-US" sz="1600" dirty="0">
                <a:solidFill>
                  <a:srgbClr val="993089"/>
                </a:solidFill>
                <a:latin typeface="Arial"/>
                <a:ea typeface="+mn-ea"/>
                <a:cs typeface="Arial"/>
              </a:rPr>
              <a:t>PERINGKAT PLATINUM</a:t>
            </a:r>
            <a:endParaRPr lang="en-US" sz="1050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+mn-ea"/>
              <a:cs typeface="Arial"/>
            </a:endParaRPr>
          </a:p>
        </p:txBody>
      </p:sp>
      <p:sp>
        <p:nvSpPr>
          <p:cNvPr id="1049023" name="Title 6"/>
          <p:cNvSpPr>
            <a:spLocks noGrp="1"/>
          </p:cNvSpPr>
          <p:nvPr/>
        </p:nvSpPr>
        <p:spPr bwMode="auto">
          <a:xfrm>
            <a:off x="1753260" y="282575"/>
            <a:ext cx="5638800" cy="354013"/>
          </a:xfrm>
          <a:prstGeom prst="rect">
            <a:avLst/>
          </a:prstGeom>
          <a:noFill/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2400" b="1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  <a:ea typeface="MS PGothic" panose="020B0600070205080204" pitchFamily="34" charset="-128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MS PGothic" panose="020B0600070205080204" pitchFamily="34" charset="-128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MS PGothic" panose="020B0600070205080204" pitchFamily="34" charset="-128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MS PGothic" panose="020B0600070205080204" pitchFamily="34" charset="-128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MS PGothic" panose="020B0600070205080204" pitchFamily="34" charset="-128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ＭＳ Ｐゴシック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ＭＳ Ｐゴシック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ＭＳ Ｐゴシック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2800" b="1">
                <a:solidFill>
                  <a:srgbClr val="929292"/>
                </a:solidFill>
                <a:latin typeface="Roboto Medium" charset="0"/>
                <a:ea typeface="ＭＳ Ｐゴシック" charset="0"/>
              </a:defRPr>
            </a:lvl9pPr>
          </a:lstStyle>
          <a:p>
            <a:pPr eaLnBrk="1" hangingPunct="1"/>
            <a:r>
              <a:rPr lang="en-US" altLang="en-US" dirty="0" smtClean="0">
                <a:solidFill>
                  <a:srgbClr val="262626"/>
                </a:solidFill>
                <a:latin typeface="Arial"/>
                <a:cs typeface="Arial"/>
              </a:rPr>
              <a:t>PERBANDINGAN BONUS</a:t>
            </a:r>
            <a:r>
              <a:rPr lang="id-ID" altLang="en-US" dirty="0" smtClean="0">
                <a:solidFill>
                  <a:srgbClr val="262626"/>
                </a:solidFill>
                <a:latin typeface="Arial"/>
                <a:cs typeface="Arial"/>
              </a:rPr>
              <a:t> PASANGAN</a:t>
            </a:r>
            <a:endParaRPr lang="en-US" altLang="en-US" dirty="0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9024" name="Text Placeholder 7"/>
          <p:cNvSpPr>
            <a:spLocks noGrp="1"/>
          </p:cNvSpPr>
          <p:nvPr/>
        </p:nvSpPr>
        <p:spPr bwMode="auto">
          <a:xfrm>
            <a:off x="2515260" y="635000"/>
            <a:ext cx="4114800" cy="200025"/>
          </a:xfrm>
          <a:prstGeom prst="rect">
            <a:avLst/>
          </a:prstGeom>
          <a:noFill/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no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b="1" kern="1200" baseline="0">
                <a:solidFill>
                  <a:schemeClr val="bg1">
                    <a:lumMod val="75000"/>
                  </a:schemeClr>
                </a:solidFill>
                <a:latin typeface="+mn-lt"/>
                <a:ea typeface="MS PGothic" panose="020B0600070205080204" pitchFamily="34" charset="-128"/>
                <a:cs typeface="+mn-cs"/>
              </a:defRPr>
            </a:lvl1pPr>
            <a:lvl2pPr marL="4572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2pPr>
            <a:lvl3pPr marL="9144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3pPr>
            <a:lvl4pPr marL="13716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4pPr>
            <a:lvl5pPr marL="1828800" indent="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MS PGothic" panose="020B0600070205080204" pitchFamily="34" charset="-128"/>
                <a:cs typeface="+mn-cs"/>
              </a:defRPr>
            </a:lvl5pPr>
            <a:lvl6pPr marL="22860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hangingPunct="1"/>
            <a:r>
              <a:rPr lang="en-US" altLang="en-US" sz="1400" dirty="0" smtClean="0">
                <a:solidFill>
                  <a:srgbClr val="5C5C5C"/>
                </a:solidFill>
                <a:latin typeface="Arial"/>
                <a:cs typeface="Arial"/>
              </a:rPr>
              <a:t>PERINGKAT BIOGREEN SCIENCE</a:t>
            </a:r>
          </a:p>
        </p:txBody>
      </p:sp>
      <p:pic>
        <p:nvPicPr>
          <p:cNvPr id="2097249" name="Picture 82" descr="4.jpg"/>
          <p:cNvPicPr>
            <a:picLocks noChangeAspect="1"/>
          </p:cNvPicPr>
          <p:nvPr/>
        </p:nvPicPr>
        <p:blipFill>
          <a:blip r:embed="rId2" cstate="print"/>
          <a:srcRect l="5185" r="5185"/>
          <a:stretch>
            <a:fillRect/>
          </a:stretch>
        </p:blipFill>
        <p:spPr>
          <a:xfrm>
            <a:off x="6683162" y="1120775"/>
            <a:ext cx="1260000" cy="1260000"/>
          </a:xfrm>
          <a:prstGeom prst="ellipse">
            <a:avLst/>
          </a:prstGeom>
          <a:ln w="38100"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31894">
                  <a:srgbClr val="E1E5E3"/>
                </a:gs>
                <a:gs pos="74000">
                  <a:schemeClr val="tx1">
                    <a:lumMod val="25000"/>
                    <a:lumOff val="75000"/>
                  </a:schemeClr>
                </a:gs>
                <a:gs pos="83000">
                  <a:schemeClr val="tx1">
                    <a:lumMod val="10000"/>
                    <a:lumOff val="90000"/>
                  </a:schemeClr>
                </a:gs>
                <a:gs pos="100000">
                  <a:schemeClr val="tx2">
                    <a:lumMod val="25000"/>
                    <a:lumOff val="75000"/>
                  </a:schemeClr>
                </a:gs>
              </a:gsLst>
              <a:lin ang="5400000" scaled="1"/>
            </a:gradFill>
          </a:ln>
        </p:spPr>
      </p:pic>
      <p:pic>
        <p:nvPicPr>
          <p:cNvPr id="2097250" name="Picture 83" descr="5.jpg"/>
          <p:cNvPicPr>
            <a:picLocks noGrp="1" noChangeAspect="1"/>
          </p:cNvPicPr>
          <p:nvPr/>
        </p:nvPicPr>
        <p:blipFill>
          <a:blip r:embed="rId3" cstate="print"/>
          <a:srcRect l="5185" r="5185"/>
          <a:stretch>
            <a:fillRect/>
          </a:stretch>
        </p:blipFill>
        <p:spPr>
          <a:xfrm>
            <a:off x="3963060" y="1120775"/>
            <a:ext cx="1260000" cy="1260000"/>
          </a:xfrm>
          <a:prstGeom prst="ellipse">
            <a:avLst/>
          </a:prstGeom>
          <a:ln w="38100"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74000">
                  <a:schemeClr val="bg1">
                    <a:lumMod val="85000"/>
                  </a:schemeClr>
                </a:gs>
                <a:gs pos="83000">
                  <a:schemeClr val="tx1">
                    <a:lumMod val="25000"/>
                    <a:lumOff val="75000"/>
                  </a:schemeClr>
                </a:gs>
                <a:gs pos="100000">
                  <a:schemeClr val="tx2">
                    <a:lumMod val="10000"/>
                    <a:lumOff val="90000"/>
                  </a:schemeClr>
                </a:gs>
              </a:gsLst>
              <a:lin ang="5400000" scaled="1"/>
            </a:gradFill>
          </a:ln>
        </p:spPr>
      </p:pic>
      <p:pic>
        <p:nvPicPr>
          <p:cNvPr id="2097251" name="Picture 84" descr="3.jpg"/>
          <p:cNvPicPr>
            <a:picLocks noGrp="1" noChangeAspect="1"/>
          </p:cNvPicPr>
          <p:nvPr/>
        </p:nvPicPr>
        <p:blipFill>
          <a:blip r:embed="rId4" cstate="print"/>
          <a:srcRect l="5185" r="5185"/>
          <a:stretch>
            <a:fillRect/>
          </a:stretch>
        </p:blipFill>
        <p:spPr>
          <a:xfrm>
            <a:off x="1219860" y="1119298"/>
            <a:ext cx="1260000" cy="1260000"/>
          </a:xfrm>
          <a:prstGeom prst="ellipse">
            <a:avLst/>
          </a:prstGeom>
          <a:ln w="38100"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74000">
                  <a:schemeClr val="tx1">
                    <a:lumMod val="25000"/>
                    <a:lumOff val="75000"/>
                  </a:schemeClr>
                </a:gs>
                <a:gs pos="83000">
                  <a:schemeClr val="bg2">
                    <a:lumMod val="85000"/>
                  </a:schemeClr>
                </a:gs>
                <a:gs pos="100000">
                  <a:schemeClr val="tx2">
                    <a:lumMod val="10000"/>
                    <a:lumOff val="90000"/>
                  </a:schemeClr>
                </a:gs>
              </a:gsLst>
              <a:lin ang="5400000" scaled="1"/>
            </a:gradFill>
          </a:ln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6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5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8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1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37" grpId="0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28" name="Rectangle 5"/>
          <p:cNvSpPr/>
          <p:nvPr/>
        </p:nvSpPr>
        <p:spPr>
          <a:xfrm>
            <a:off x="1219200" y="1809750"/>
            <a:ext cx="6705600" cy="281940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eaLnBrk="1" hangingPunct="1">
              <a:lnSpc>
                <a:spcPct val="150000"/>
              </a:lnSpc>
              <a:buFontTx/>
              <a:buChar char="•"/>
            </a:pPr>
            <a:r>
              <a:rPr lang="id-ID" altLang="en-US" sz="2400" dirty="0" smtClean="0">
                <a:solidFill>
                  <a:schemeClr val="tx1"/>
                </a:solidFill>
              </a:rPr>
              <a:t> </a:t>
            </a:r>
            <a:r>
              <a:rPr lang="en-US" altLang="en-US" sz="2400" dirty="0" err="1" smtClean="0">
                <a:solidFill>
                  <a:schemeClr val="tx1"/>
                </a:solidFill>
              </a:rPr>
              <a:t>Kurs</a:t>
            </a:r>
            <a:r>
              <a:rPr lang="en-US" altLang="en-US" sz="2400" dirty="0" smtClean="0">
                <a:solidFill>
                  <a:schemeClr val="tx1"/>
                </a:solidFill>
              </a:rPr>
              <a:t> </a:t>
            </a:r>
            <a:r>
              <a:rPr lang="en-US" altLang="en-US" sz="2400" dirty="0" err="1">
                <a:solidFill>
                  <a:schemeClr val="tx1"/>
                </a:solidFill>
              </a:rPr>
              <a:t>pencairan</a:t>
            </a:r>
            <a:r>
              <a:rPr lang="en-US" altLang="en-US" sz="2400" dirty="0">
                <a:solidFill>
                  <a:schemeClr val="tx1"/>
                </a:solidFill>
              </a:rPr>
              <a:t> bonus $1 </a:t>
            </a:r>
            <a:r>
              <a:rPr lang="en-US" altLang="en-US" sz="2400" dirty="0" err="1">
                <a:solidFill>
                  <a:schemeClr val="tx1"/>
                </a:solidFill>
              </a:rPr>
              <a:t>iCash</a:t>
            </a:r>
            <a:r>
              <a:rPr lang="en-US" altLang="en-US" sz="2400" dirty="0">
                <a:solidFill>
                  <a:schemeClr val="tx1"/>
                </a:solidFill>
              </a:rPr>
              <a:t> = </a:t>
            </a:r>
            <a:r>
              <a:rPr lang="en-US" altLang="en-US" sz="2400" dirty="0" err="1">
                <a:solidFill>
                  <a:schemeClr val="tx1"/>
                </a:solidFill>
              </a:rPr>
              <a:t>Rp</a:t>
            </a:r>
            <a:r>
              <a:rPr lang="en-US" altLang="en-US" sz="2400" dirty="0">
                <a:solidFill>
                  <a:schemeClr val="tx1"/>
                </a:solidFill>
              </a:rPr>
              <a:t> 10.000</a:t>
            </a:r>
          </a:p>
          <a:p>
            <a:pPr eaLnBrk="1" hangingPunct="1">
              <a:lnSpc>
                <a:spcPct val="150000"/>
              </a:lnSpc>
              <a:buFontTx/>
              <a:buChar char="•"/>
            </a:pPr>
            <a:r>
              <a:rPr lang="id-ID" altLang="en-US" sz="2400" dirty="0" smtClean="0">
                <a:solidFill>
                  <a:schemeClr val="tx1"/>
                </a:solidFill>
              </a:rPr>
              <a:t> </a:t>
            </a:r>
            <a:r>
              <a:rPr lang="en-US" altLang="en-US" sz="2400" dirty="0" smtClean="0">
                <a:solidFill>
                  <a:schemeClr val="tx1"/>
                </a:solidFill>
              </a:rPr>
              <a:t>75</a:t>
            </a:r>
            <a:r>
              <a:rPr lang="en-US" altLang="en-US" sz="2400" dirty="0">
                <a:solidFill>
                  <a:schemeClr val="tx1"/>
                </a:solidFill>
              </a:rPr>
              <a:t>% </a:t>
            </a:r>
            <a:r>
              <a:rPr lang="en-US" altLang="en-US" sz="2400" dirty="0" err="1">
                <a:solidFill>
                  <a:schemeClr val="tx1"/>
                </a:solidFill>
              </a:rPr>
              <a:t>iCash</a:t>
            </a:r>
            <a:r>
              <a:rPr lang="en-US" altLang="en-US" sz="2400" dirty="0">
                <a:solidFill>
                  <a:schemeClr val="tx1"/>
                </a:solidFill>
              </a:rPr>
              <a:t> yang </a:t>
            </a:r>
            <a:r>
              <a:rPr lang="en-US" altLang="en-US" sz="2400" dirty="0" err="1">
                <a:solidFill>
                  <a:schemeClr val="tx1"/>
                </a:solidFill>
              </a:rPr>
              <a:t>dapat</a:t>
            </a:r>
            <a:r>
              <a:rPr lang="en-US" altLang="en-US" sz="2400" dirty="0">
                <a:solidFill>
                  <a:schemeClr val="tx1"/>
                </a:solidFill>
              </a:rPr>
              <a:t> </a:t>
            </a:r>
            <a:r>
              <a:rPr lang="en-US" altLang="en-US" sz="2400" dirty="0" err="1">
                <a:solidFill>
                  <a:schemeClr val="tx1"/>
                </a:solidFill>
              </a:rPr>
              <a:t>dicairkan</a:t>
            </a:r>
            <a:endParaRPr lang="en-US" altLang="en-US" sz="2400" dirty="0">
              <a:solidFill>
                <a:schemeClr val="tx1"/>
              </a:solidFill>
            </a:endParaRPr>
          </a:p>
          <a:p>
            <a:pPr eaLnBrk="1" hangingPunct="1">
              <a:lnSpc>
                <a:spcPct val="150000"/>
              </a:lnSpc>
              <a:buFontTx/>
              <a:buChar char="•"/>
            </a:pPr>
            <a:r>
              <a:rPr lang="id-ID" altLang="en-US" sz="2400" dirty="0" smtClean="0">
                <a:solidFill>
                  <a:schemeClr val="tx1"/>
                </a:solidFill>
              </a:rPr>
              <a:t> </a:t>
            </a:r>
            <a:r>
              <a:rPr lang="en-US" altLang="en-US" sz="2400" dirty="0" smtClean="0">
                <a:solidFill>
                  <a:schemeClr val="tx1"/>
                </a:solidFill>
              </a:rPr>
              <a:t>25</a:t>
            </a:r>
            <a:r>
              <a:rPr lang="en-US" altLang="en-US" sz="2400" dirty="0">
                <a:solidFill>
                  <a:schemeClr val="tx1"/>
                </a:solidFill>
              </a:rPr>
              <a:t>% </a:t>
            </a:r>
            <a:r>
              <a:rPr lang="en-US" altLang="en-US" sz="2400" dirty="0" err="1">
                <a:solidFill>
                  <a:schemeClr val="tx1"/>
                </a:solidFill>
              </a:rPr>
              <a:t>berupa</a:t>
            </a:r>
            <a:r>
              <a:rPr lang="en-US" altLang="en-US" sz="2400" dirty="0">
                <a:solidFill>
                  <a:schemeClr val="tx1"/>
                </a:solidFill>
              </a:rPr>
              <a:t> </a:t>
            </a:r>
            <a:r>
              <a:rPr lang="en-US" altLang="en-US" sz="2400" dirty="0" err="1">
                <a:solidFill>
                  <a:schemeClr val="tx1"/>
                </a:solidFill>
              </a:rPr>
              <a:t>iProduct</a:t>
            </a:r>
            <a:endParaRPr lang="en-US" altLang="en-US" sz="2400" dirty="0">
              <a:solidFill>
                <a:schemeClr val="tx1"/>
              </a:solidFill>
            </a:endParaRPr>
          </a:p>
          <a:p>
            <a:pPr eaLnBrk="1" hangingPunct="1">
              <a:lnSpc>
                <a:spcPct val="150000"/>
              </a:lnSpc>
              <a:buFontTx/>
              <a:buChar char="•"/>
            </a:pPr>
            <a:r>
              <a:rPr lang="id-ID" altLang="en-US" sz="2400" dirty="0" smtClean="0">
                <a:solidFill>
                  <a:schemeClr val="tx1"/>
                </a:solidFill>
              </a:rPr>
              <a:t> </a:t>
            </a:r>
            <a:r>
              <a:rPr lang="en-US" altLang="en-US" sz="2400" dirty="0" err="1" smtClean="0">
                <a:solidFill>
                  <a:schemeClr val="tx1"/>
                </a:solidFill>
              </a:rPr>
              <a:t>Pencairan</a:t>
            </a:r>
            <a:r>
              <a:rPr lang="en-US" altLang="en-US" sz="2400" dirty="0" smtClean="0">
                <a:solidFill>
                  <a:schemeClr val="tx1"/>
                </a:solidFill>
              </a:rPr>
              <a:t> </a:t>
            </a:r>
            <a:r>
              <a:rPr lang="en-US" altLang="en-US" sz="2400" dirty="0">
                <a:solidFill>
                  <a:schemeClr val="tx1"/>
                </a:solidFill>
              </a:rPr>
              <a:t>bonus 1 – 3 </a:t>
            </a:r>
            <a:r>
              <a:rPr lang="en-US" altLang="en-US" sz="2400" dirty="0" err="1">
                <a:solidFill>
                  <a:schemeClr val="tx1"/>
                </a:solidFill>
              </a:rPr>
              <a:t>hari</a:t>
            </a:r>
            <a:r>
              <a:rPr lang="en-US" altLang="en-US" sz="2400" dirty="0">
                <a:solidFill>
                  <a:schemeClr val="tx1"/>
                </a:solidFill>
              </a:rPr>
              <a:t> </a:t>
            </a:r>
            <a:r>
              <a:rPr lang="en-US" altLang="en-US" sz="2400" dirty="0" err="1">
                <a:solidFill>
                  <a:schemeClr val="tx1"/>
                </a:solidFill>
              </a:rPr>
              <a:t>kerja</a:t>
            </a:r>
            <a:endParaRPr lang="en-US" altLang="en-US" sz="2400" dirty="0">
              <a:solidFill>
                <a:schemeClr val="tx1"/>
              </a:solidFill>
            </a:endParaRPr>
          </a:p>
          <a:p>
            <a:pPr>
              <a:lnSpc>
                <a:spcPct val="150000"/>
              </a:lnSpc>
            </a:pPr>
            <a:endParaRPr lang="en-US" sz="2400" dirty="0">
              <a:solidFill>
                <a:schemeClr val="tx1"/>
              </a:solidFill>
            </a:endParaRPr>
          </a:p>
        </p:txBody>
      </p:sp>
      <p:sp>
        <p:nvSpPr>
          <p:cNvPr id="1049029" name="TextBox 7"/>
          <p:cNvSpPr txBox="1">
            <a:spLocks noChangeArrowheads="1"/>
          </p:cNvSpPr>
          <p:nvPr/>
        </p:nvSpPr>
        <p:spPr bwMode="auto">
          <a:xfrm>
            <a:off x="38100" y="438150"/>
            <a:ext cx="9144000" cy="52322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id-ID" altLang="en-US" sz="2800" b="1" dirty="0" smtClean="0"/>
              <a:t>Syarat &amp; Ketentuan Pencairan Bonus</a:t>
            </a:r>
            <a:endParaRPr lang="en-US" altLang="en-US" sz="2800" b="1" dirty="0"/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252" name="Picture Placeholder 4" descr="kerja_santai.jpg"/>
          <p:cNvPicPr>
            <a:picLocks noGrp="1" noChangeAspect="1"/>
          </p:cNvPicPr>
          <p:nvPr>
            <p:ph type="pic" sz="quarter" idx="15"/>
          </p:nvPr>
        </p:nvPicPr>
        <p:blipFill>
          <a:blip r:embed="rId2"/>
          <a:srcRect l="1634" r="1540"/>
          <a:stretch>
            <a:fillRect/>
          </a:stretch>
        </p:blipFill>
        <p:spPr bwMode="auto">
          <a:xfrm>
            <a:off x="3152775" y="1074738"/>
            <a:ext cx="5991225" cy="2130425"/>
          </a:xfrm>
          <a:noFill/>
        </p:spPr>
      </p:pic>
      <p:grpSp>
        <p:nvGrpSpPr>
          <p:cNvPr id="300" name="Group 16"/>
          <p:cNvGrpSpPr/>
          <p:nvPr/>
        </p:nvGrpSpPr>
        <p:grpSpPr bwMode="auto">
          <a:xfrm>
            <a:off x="-7938" y="1074738"/>
            <a:ext cx="3341688" cy="2130425"/>
            <a:chOff x="-7985" y="1073968"/>
            <a:chExt cx="3341529" cy="2131459"/>
          </a:xfrm>
        </p:grpSpPr>
        <p:sp>
          <p:nvSpPr>
            <p:cNvPr id="1049030" name="Rectangle 17"/>
            <p:cNvSpPr>
              <a:spLocks noChangeArrowheads="1"/>
            </p:cNvSpPr>
            <p:nvPr/>
          </p:nvSpPr>
          <p:spPr bwMode="auto">
            <a:xfrm>
              <a:off x="-7985" y="1073968"/>
              <a:ext cx="3160563" cy="2131459"/>
            </a:xfrm>
            <a:prstGeom prst="rect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49031" name="Right Triangle 18"/>
            <p:cNvSpPr>
              <a:spLocks noChangeArrowheads="1"/>
            </p:cNvSpPr>
            <p:nvPr/>
          </p:nvSpPr>
          <p:spPr bwMode="auto">
            <a:xfrm rot="18900000" flipH="1">
              <a:off x="2952461" y="1949206"/>
              <a:ext cx="381185" cy="380982"/>
            </a:xfrm>
            <a:prstGeom prst="rtTriangle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</p:grpSp>
      <p:sp>
        <p:nvSpPr>
          <p:cNvPr id="1049032" name="TextBox 36"/>
          <p:cNvSpPr txBox="1">
            <a:spLocks noChangeArrowheads="1"/>
          </p:cNvSpPr>
          <p:nvPr/>
        </p:nvSpPr>
        <p:spPr bwMode="auto">
          <a:xfrm>
            <a:off x="193675" y="1352550"/>
            <a:ext cx="2630488" cy="1446213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 dirty="0">
                <a:solidFill>
                  <a:schemeClr val="bg1"/>
                </a:solidFill>
                <a:latin typeface="Arial"/>
                <a:cs typeface="Arial"/>
              </a:rPr>
              <a:t>DAPATKAN PENGHASILAN</a:t>
            </a:r>
          </a:p>
          <a:p>
            <a:pPr algn="ctr" eaLnBrk="1" hangingPunct="1"/>
            <a:r>
              <a:rPr lang="en-US" altLang="en-US" sz="1800" b="1" dirty="0" err="1">
                <a:solidFill>
                  <a:srgbClr val="CCFFCC"/>
                </a:solidFill>
                <a:latin typeface="Arial"/>
                <a:cs typeface="Arial"/>
              </a:rPr>
              <a:t>Rp</a:t>
            </a:r>
            <a:r>
              <a:rPr lang="en-US" altLang="en-US" sz="1800" b="1" dirty="0">
                <a:solidFill>
                  <a:srgbClr val="CCFFCC"/>
                </a:solidFill>
                <a:latin typeface="Arial"/>
                <a:cs typeface="Arial"/>
              </a:rPr>
              <a:t>. 120 JUTA/BULAN</a:t>
            </a:r>
          </a:p>
          <a:p>
            <a:pPr algn="ctr" eaLnBrk="1" hangingPunct="1"/>
            <a:endParaRPr lang="en-US" altLang="en-US" sz="1400" b="1" dirty="0">
              <a:solidFill>
                <a:schemeClr val="bg1"/>
              </a:solidFill>
              <a:latin typeface="Arial"/>
              <a:cs typeface="Arial"/>
            </a:endParaRPr>
          </a:p>
          <a:p>
            <a:pPr algn="ctr" eaLnBrk="1" hangingPunct="1"/>
            <a:r>
              <a:rPr lang="en-US" altLang="en-US" sz="1400" b="1" dirty="0">
                <a:solidFill>
                  <a:schemeClr val="bg1"/>
                </a:solidFill>
                <a:latin typeface="Arial"/>
                <a:cs typeface="Arial"/>
              </a:rPr>
              <a:t>8 BULAN DARI SEKARANG</a:t>
            </a:r>
          </a:p>
          <a:p>
            <a:pPr algn="ctr" eaLnBrk="1" hangingPunct="1"/>
            <a:r>
              <a:rPr lang="en-US" altLang="en-US" sz="1400" b="1" dirty="0">
                <a:solidFill>
                  <a:schemeClr val="bg1"/>
                </a:solidFill>
                <a:latin typeface="Arial"/>
                <a:cs typeface="Arial"/>
              </a:rPr>
              <a:t>CUKUP BEKERJA </a:t>
            </a:r>
          </a:p>
          <a:p>
            <a:pPr algn="ctr" eaLnBrk="1" hangingPunct="1"/>
            <a:r>
              <a:rPr lang="en-US" altLang="en-US" sz="1400" b="1" dirty="0">
                <a:solidFill>
                  <a:schemeClr val="bg1"/>
                </a:solidFill>
                <a:latin typeface="Arial"/>
                <a:cs typeface="Arial"/>
              </a:rPr>
              <a:t>DI RUMAH ANDA!</a:t>
            </a:r>
            <a:endParaRPr lang="en-US" altLang="en-US" sz="1000" b="1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cxnSp>
        <p:nvCxnSpPr>
          <p:cNvPr id="3145740" name="Straight Line buttom"/>
          <p:cNvCxnSpPr>
            <a:cxnSpLocks/>
          </p:cNvCxnSpPr>
          <p:nvPr/>
        </p:nvCxnSpPr>
        <p:spPr>
          <a:xfrm>
            <a:off x="685800" y="4019550"/>
            <a:ext cx="7772400" cy="0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049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5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5" dur="500"/>
                                        <p:tgtEl>
                                          <p:spTgt spid="3145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032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34" name="Title 1"/>
          <p:cNvSpPr>
            <a:spLocks noGrp="1"/>
          </p:cNvSpPr>
          <p:nvPr>
            <p:ph type="title"/>
          </p:nvPr>
        </p:nvSpPr>
        <p:spPr bwMode="auto">
          <a:xfrm>
            <a:off x="1752600" y="5905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sv-SE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Apabila</a:t>
            </a:r>
            <a:r>
              <a:rPr lang="sv-SE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sv-SE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hanya</a:t>
            </a:r>
            <a:r>
              <a:rPr lang="sv-SE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sv-SE" altLang="en-US" dirty="0" smtClean="0">
                <a:solidFill>
                  <a:srgbClr val="007D6B"/>
                </a:solidFill>
                <a:latin typeface="Arial"/>
                <a:cs typeface="Arial"/>
              </a:rPr>
              <a:t>1% dari team </a:t>
            </a:r>
            <a:r>
              <a:rPr lang="sv-SE" altLang="en-US" dirty="0" smtClean="0">
                <a:solidFill>
                  <a:srgbClr val="262626"/>
                </a:solidFill>
                <a:latin typeface="Arial"/>
                <a:cs typeface="Arial"/>
              </a:rPr>
              <a:t>Anda</a:t>
            </a:r>
            <a:br>
              <a:rPr lang="sv-SE" altLang="en-US" dirty="0" smtClean="0">
                <a:solidFill>
                  <a:srgbClr val="262626"/>
                </a:solidFill>
                <a:latin typeface="Arial"/>
                <a:cs typeface="Arial"/>
              </a:rPr>
            </a:br>
            <a:r>
              <a:rPr lang="sv-SE" altLang="en-US" dirty="0" smtClean="0">
                <a:solidFill>
                  <a:srgbClr val="262626"/>
                </a:solidFill>
                <a:latin typeface="Arial"/>
                <a:cs typeface="Arial"/>
              </a:rPr>
              <a:t>yang </a:t>
            </a:r>
            <a:r>
              <a:rPr lang="sv-SE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menghasilkan</a:t>
            </a:r>
            <a:r>
              <a:rPr lang="sv-SE" altLang="en-US" dirty="0" smtClean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sv-SE" altLang="en-US" i="1" dirty="0" err="1" smtClean="0">
                <a:solidFill>
                  <a:srgbClr val="262626"/>
                </a:solidFill>
                <a:latin typeface="Arial"/>
                <a:cs typeface="Arial"/>
              </a:rPr>
              <a:t>sales</a:t>
            </a:r>
            <a:r>
              <a:rPr lang="sv-SE" altLang="en-US" i="1" dirty="0" smtClean="0">
                <a:solidFill>
                  <a:srgbClr val="262626"/>
                </a:solidFill>
                <a:latin typeface="Arial"/>
                <a:cs typeface="Arial"/>
              </a:rPr>
              <a:t>,</a:t>
            </a:r>
            <a:r>
              <a:rPr lang="sv-SE" altLang="en-US" dirty="0" smtClean="0">
                <a:solidFill>
                  <a:srgbClr val="262626"/>
                </a:solidFill>
                <a:latin typeface="Arial"/>
                <a:cs typeface="Arial"/>
              </a:rPr>
              <a:t> maka:</a:t>
            </a:r>
            <a:endParaRPr lang="en-US" altLang="en-US" dirty="0" smtClean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9035" name="Footer Text"/>
          <p:cNvSpPr txBox="1">
            <a:spLocks noChangeArrowheads="1"/>
          </p:cNvSpPr>
          <p:nvPr/>
        </p:nvSpPr>
        <p:spPr bwMode="auto">
          <a:xfrm>
            <a:off x="2020888" y="2903538"/>
            <a:ext cx="5441950" cy="430887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Jika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 2 </a:t>
            </a:r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orang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tersebut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adalah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member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peringkat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 </a:t>
            </a:r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Platinum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,</a:t>
            </a:r>
          </a:p>
          <a:p>
            <a:pPr algn="ctr" eaLnBrk="1" hangingPunct="1"/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maka akan </a:t>
            </a:r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terjadi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 20 </a:t>
            </a:r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pasang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 per </a:t>
            </a:r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hari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 dan Bonus Anda </a:t>
            </a:r>
            <a:r>
              <a:rPr lang="sv-SE" altLang="en-US" sz="1400" b="1" dirty="0" err="1">
                <a:solidFill>
                  <a:srgbClr val="262626"/>
                </a:solidFill>
                <a:latin typeface="Arial"/>
                <a:cs typeface="Arial"/>
              </a:rPr>
              <a:t>adalah</a:t>
            </a:r>
            <a:r>
              <a:rPr lang="sv-SE" altLang="en-US" sz="1400" b="1" dirty="0">
                <a:solidFill>
                  <a:srgbClr val="262626"/>
                </a:solidFill>
                <a:latin typeface="Arial"/>
                <a:cs typeface="Arial"/>
              </a:rPr>
              <a:t>:</a:t>
            </a:r>
            <a:endParaRPr lang="en-US" altLang="en-US" sz="1400" b="1" dirty="0">
              <a:solidFill>
                <a:srgbClr val="262626"/>
              </a:solidFill>
              <a:latin typeface="Arial"/>
              <a:cs typeface="Arial"/>
            </a:endParaRPr>
          </a:p>
        </p:txBody>
      </p:sp>
      <p:grpSp>
        <p:nvGrpSpPr>
          <p:cNvPr id="302" name="Group 68"/>
          <p:cNvGrpSpPr/>
          <p:nvPr/>
        </p:nvGrpSpPr>
        <p:grpSpPr bwMode="auto">
          <a:xfrm>
            <a:off x="2052638" y="1352550"/>
            <a:ext cx="1412875" cy="1412875"/>
            <a:chOff x="1439862" y="1893094"/>
            <a:chExt cx="879476" cy="879476"/>
          </a:xfrm>
        </p:grpSpPr>
        <p:sp>
          <p:nvSpPr>
            <p:cNvPr id="1049036" name="Freeform 30"/>
            <p:cNvSpPr/>
            <p:nvPr/>
          </p:nvSpPr>
          <p:spPr bwMode="auto">
            <a:xfrm>
              <a:off x="1873982" y="2325808"/>
              <a:ext cx="11237" cy="14047"/>
            </a:xfrm>
            <a:custGeom>
              <a:avLst/>
              <a:gdLst>
                <a:gd name="T0" fmla="*/ 15151971 w 5"/>
                <a:gd name="T1" fmla="*/ 0 h 6"/>
                <a:gd name="T2" fmla="*/ 0 w 5"/>
                <a:gd name="T3" fmla="*/ 32886368 h 6"/>
                <a:gd name="T4" fmla="*/ 20204126 w 5"/>
                <a:gd name="T5" fmla="*/ 32886368 h 6"/>
                <a:gd name="T6" fmla="*/ 25254034 w 5"/>
                <a:gd name="T7" fmla="*/ 0 h 6"/>
                <a:gd name="T8" fmla="*/ 15151971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2"/>
                    <a:pt x="0" y="3"/>
                    <a:pt x="0" y="6"/>
                  </a:cubicBezTo>
                  <a:cubicBezTo>
                    <a:pt x="2" y="6"/>
                    <a:pt x="4" y="6"/>
                    <a:pt x="4" y="6"/>
                  </a:cubicBezTo>
                  <a:cubicBezTo>
                    <a:pt x="4" y="3"/>
                    <a:pt x="5" y="2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70C4E5"/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Arial"/>
                <a:cs typeface="Arial"/>
              </a:endParaRPr>
            </a:p>
          </p:txBody>
        </p:sp>
        <p:sp>
          <p:nvSpPr>
            <p:cNvPr id="1049037" name="Block Arc 70"/>
            <p:cNvSpPr/>
            <p:nvPr/>
          </p:nvSpPr>
          <p:spPr>
            <a:xfrm rot="16200000" flipH="1">
              <a:off x="1439862" y="1893094"/>
              <a:ext cx="879476" cy="879476"/>
            </a:xfrm>
            <a:prstGeom prst="blockArc">
              <a:avLst>
                <a:gd name="adj1" fmla="val 16822887"/>
                <a:gd name="adj2" fmla="val 10822413"/>
                <a:gd name="adj3" fmla="val 14427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tx1"/>
                </a:solidFill>
                <a:latin typeface="Arial"/>
                <a:cs typeface="Arial"/>
              </a:endParaRPr>
            </a:p>
          </p:txBody>
        </p:sp>
        <p:sp>
          <p:nvSpPr>
            <p:cNvPr id="1049038" name="Oval 71"/>
            <p:cNvSpPr/>
            <p:nvPr/>
          </p:nvSpPr>
          <p:spPr>
            <a:xfrm>
              <a:off x="1507058" y="1960290"/>
              <a:ext cx="745084" cy="745084"/>
            </a:xfrm>
            <a:prstGeom prst="ellipse">
              <a:avLst/>
            </a:prstGeom>
            <a:solidFill>
              <a:schemeClr val="bg2">
                <a:lumMod val="95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pl-PL" sz="1400" dirty="0">
                  <a:solidFill>
                    <a:schemeClr val="accent1"/>
                  </a:solidFill>
                  <a:latin typeface="Arial"/>
                  <a:cs typeface="Arial"/>
                </a:rPr>
                <a:t>1% x </a:t>
              </a:r>
              <a:r>
                <a:rPr lang="pl-PL" sz="1300" b="1" dirty="0">
                  <a:solidFill>
                    <a:schemeClr val="accent1"/>
                  </a:solidFill>
                  <a:latin typeface="Arial"/>
                  <a:cs typeface="Arial"/>
                </a:rPr>
                <a:t>192 orang</a:t>
              </a:r>
              <a:endParaRPr lang="en-US" sz="1300" b="1" dirty="0">
                <a:solidFill>
                  <a:schemeClr val="accent1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303" name="Group 72"/>
          <p:cNvGrpSpPr/>
          <p:nvPr/>
        </p:nvGrpSpPr>
        <p:grpSpPr bwMode="auto">
          <a:xfrm>
            <a:off x="3800475" y="1352550"/>
            <a:ext cx="1412875" cy="1412875"/>
            <a:chOff x="1439862" y="1893094"/>
            <a:chExt cx="879476" cy="879476"/>
          </a:xfrm>
        </p:grpSpPr>
        <p:sp>
          <p:nvSpPr>
            <p:cNvPr id="1049039" name="Freeform 30"/>
            <p:cNvSpPr/>
            <p:nvPr/>
          </p:nvSpPr>
          <p:spPr bwMode="auto">
            <a:xfrm>
              <a:off x="1873982" y="2325808"/>
              <a:ext cx="11237" cy="14047"/>
            </a:xfrm>
            <a:custGeom>
              <a:avLst/>
              <a:gdLst>
                <a:gd name="T0" fmla="*/ 15151971 w 5"/>
                <a:gd name="T1" fmla="*/ 0 h 6"/>
                <a:gd name="T2" fmla="*/ 0 w 5"/>
                <a:gd name="T3" fmla="*/ 32886368 h 6"/>
                <a:gd name="T4" fmla="*/ 20204126 w 5"/>
                <a:gd name="T5" fmla="*/ 32886368 h 6"/>
                <a:gd name="T6" fmla="*/ 25254034 w 5"/>
                <a:gd name="T7" fmla="*/ 0 h 6"/>
                <a:gd name="T8" fmla="*/ 15151971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2"/>
                    <a:pt x="0" y="3"/>
                    <a:pt x="0" y="6"/>
                  </a:cubicBezTo>
                  <a:cubicBezTo>
                    <a:pt x="2" y="6"/>
                    <a:pt x="4" y="6"/>
                    <a:pt x="4" y="6"/>
                  </a:cubicBezTo>
                  <a:cubicBezTo>
                    <a:pt x="4" y="3"/>
                    <a:pt x="5" y="2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70C4E5"/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Arial"/>
                <a:cs typeface="Arial"/>
              </a:endParaRPr>
            </a:p>
          </p:txBody>
        </p:sp>
        <p:sp>
          <p:nvSpPr>
            <p:cNvPr id="1049040" name="Block Arc 74"/>
            <p:cNvSpPr/>
            <p:nvPr/>
          </p:nvSpPr>
          <p:spPr>
            <a:xfrm rot="16200000" flipH="1">
              <a:off x="1439862" y="1893094"/>
              <a:ext cx="879476" cy="879476"/>
            </a:xfrm>
            <a:prstGeom prst="blockArc">
              <a:avLst>
                <a:gd name="adj1" fmla="val 21442811"/>
                <a:gd name="adj2" fmla="val 10822413"/>
                <a:gd name="adj3" fmla="val 14427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tx1"/>
                </a:solidFill>
                <a:latin typeface="Arial"/>
                <a:cs typeface="Arial"/>
              </a:endParaRPr>
            </a:p>
          </p:txBody>
        </p:sp>
        <p:sp>
          <p:nvSpPr>
            <p:cNvPr id="1049041" name="Oval 75"/>
            <p:cNvSpPr/>
            <p:nvPr/>
          </p:nvSpPr>
          <p:spPr>
            <a:xfrm>
              <a:off x="1507058" y="1960290"/>
              <a:ext cx="745084" cy="745084"/>
            </a:xfrm>
            <a:prstGeom prst="ellipse">
              <a:avLst/>
            </a:prstGeom>
            <a:solidFill>
              <a:schemeClr val="bg2">
                <a:lumMod val="95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it-IT" sz="1600" b="1" dirty="0">
                  <a:solidFill>
                    <a:schemeClr val="accent2"/>
                  </a:solidFill>
                  <a:latin typeface="Arial"/>
                  <a:cs typeface="Arial"/>
                </a:rPr>
                <a:t>2 </a:t>
              </a:r>
              <a:r>
                <a:rPr lang="it-IT" sz="1600" b="1" dirty="0" err="1">
                  <a:solidFill>
                    <a:schemeClr val="accent2"/>
                  </a:solidFill>
                  <a:latin typeface="Arial"/>
                  <a:cs typeface="Arial"/>
                </a:rPr>
                <a:t>orang</a:t>
              </a:r>
              <a:endParaRPr lang="it-IT" sz="1600" b="1" dirty="0">
                <a:solidFill>
                  <a:schemeClr val="accent2"/>
                </a:solidFill>
                <a:latin typeface="Arial"/>
                <a:cs typeface="Arial"/>
              </a:endParaRPr>
            </a:p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it-IT" sz="1200" b="1" dirty="0">
                  <a:solidFill>
                    <a:schemeClr val="accent2"/>
                  </a:solidFill>
                  <a:latin typeface="Arial"/>
                  <a:cs typeface="Arial"/>
                </a:rPr>
                <a:t>di Team A</a:t>
              </a:r>
              <a:endParaRPr lang="en-US" sz="1000" b="1" dirty="0">
                <a:solidFill>
                  <a:schemeClr val="accent2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304" name="Group 77"/>
          <p:cNvGrpSpPr/>
          <p:nvPr/>
        </p:nvGrpSpPr>
        <p:grpSpPr bwMode="auto">
          <a:xfrm>
            <a:off x="5584825" y="1352550"/>
            <a:ext cx="1412875" cy="1412875"/>
            <a:chOff x="1439862" y="1893094"/>
            <a:chExt cx="879476" cy="879476"/>
          </a:xfrm>
        </p:grpSpPr>
        <p:sp>
          <p:nvSpPr>
            <p:cNvPr id="1049042" name="Freeform 30"/>
            <p:cNvSpPr/>
            <p:nvPr/>
          </p:nvSpPr>
          <p:spPr bwMode="auto">
            <a:xfrm>
              <a:off x="1873982" y="2325808"/>
              <a:ext cx="11237" cy="14047"/>
            </a:xfrm>
            <a:custGeom>
              <a:avLst/>
              <a:gdLst>
                <a:gd name="T0" fmla="*/ 15151971 w 5"/>
                <a:gd name="T1" fmla="*/ 0 h 6"/>
                <a:gd name="T2" fmla="*/ 0 w 5"/>
                <a:gd name="T3" fmla="*/ 32886368 h 6"/>
                <a:gd name="T4" fmla="*/ 20204126 w 5"/>
                <a:gd name="T5" fmla="*/ 32886368 h 6"/>
                <a:gd name="T6" fmla="*/ 25254034 w 5"/>
                <a:gd name="T7" fmla="*/ 0 h 6"/>
                <a:gd name="T8" fmla="*/ 15151971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2"/>
                    <a:pt x="0" y="3"/>
                    <a:pt x="0" y="6"/>
                  </a:cubicBezTo>
                  <a:cubicBezTo>
                    <a:pt x="2" y="6"/>
                    <a:pt x="4" y="6"/>
                    <a:pt x="4" y="6"/>
                  </a:cubicBezTo>
                  <a:cubicBezTo>
                    <a:pt x="4" y="3"/>
                    <a:pt x="5" y="2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70C4E5"/>
            </a:solidFill>
            <a:ln>
              <a:noFill/>
            </a:ln>
          </p:spPr>
          <p:txBody>
            <a:bodyPr/>
            <a:lstStyle/>
            <a:p>
              <a:endParaRPr lang="en-US">
                <a:latin typeface="Arial"/>
                <a:cs typeface="Arial"/>
              </a:endParaRPr>
            </a:p>
          </p:txBody>
        </p:sp>
        <p:sp>
          <p:nvSpPr>
            <p:cNvPr id="1049043" name="Block Arc 79"/>
            <p:cNvSpPr/>
            <p:nvPr/>
          </p:nvSpPr>
          <p:spPr>
            <a:xfrm rot="16200000" flipH="1">
              <a:off x="1439862" y="1893094"/>
              <a:ext cx="879476" cy="879476"/>
            </a:xfrm>
            <a:prstGeom prst="blockArc">
              <a:avLst>
                <a:gd name="adj1" fmla="val 1321267"/>
                <a:gd name="adj2" fmla="val 10822413"/>
                <a:gd name="adj3" fmla="val 14427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tx1"/>
                </a:solidFill>
                <a:latin typeface="Arial"/>
                <a:cs typeface="Arial"/>
              </a:endParaRPr>
            </a:p>
          </p:txBody>
        </p:sp>
        <p:sp>
          <p:nvSpPr>
            <p:cNvPr id="1049044" name="Oval 80"/>
            <p:cNvSpPr/>
            <p:nvPr/>
          </p:nvSpPr>
          <p:spPr>
            <a:xfrm>
              <a:off x="1507058" y="1960290"/>
              <a:ext cx="745084" cy="745084"/>
            </a:xfrm>
            <a:prstGeom prst="ellipse">
              <a:avLst/>
            </a:prstGeom>
            <a:solidFill>
              <a:schemeClr val="bg2">
                <a:lumMod val="95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it-IT" sz="1600" b="1" dirty="0">
                  <a:solidFill>
                    <a:schemeClr val="accent3"/>
                  </a:solidFill>
                  <a:latin typeface="Arial"/>
                  <a:cs typeface="Arial"/>
                </a:rPr>
                <a:t>2 </a:t>
              </a:r>
              <a:r>
                <a:rPr lang="it-IT" sz="1600" b="1" dirty="0" err="1">
                  <a:solidFill>
                    <a:schemeClr val="accent3"/>
                  </a:solidFill>
                  <a:latin typeface="Arial"/>
                  <a:cs typeface="Arial"/>
                </a:rPr>
                <a:t>orang</a:t>
              </a:r>
              <a:endParaRPr lang="it-IT" sz="1600" b="1" dirty="0">
                <a:solidFill>
                  <a:schemeClr val="accent3"/>
                </a:solidFill>
                <a:latin typeface="Arial"/>
                <a:cs typeface="Arial"/>
              </a:endParaRPr>
            </a:p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it-IT" sz="1200" dirty="0">
                  <a:solidFill>
                    <a:schemeClr val="accent3"/>
                  </a:solidFill>
                  <a:latin typeface="Arial"/>
                  <a:cs typeface="Arial"/>
                </a:rPr>
                <a:t>di Team B</a:t>
              </a:r>
              <a:endParaRPr lang="en-US" sz="1000" b="1" dirty="0">
                <a:solidFill>
                  <a:schemeClr val="accent3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305" name="Group 18"/>
          <p:cNvGrpSpPr/>
          <p:nvPr/>
        </p:nvGrpSpPr>
        <p:grpSpPr bwMode="auto">
          <a:xfrm>
            <a:off x="2286000" y="3457575"/>
            <a:ext cx="7543800" cy="1252651"/>
            <a:chOff x="2286000" y="3458111"/>
            <a:chExt cx="7543800" cy="1251978"/>
          </a:xfrm>
        </p:grpSpPr>
        <p:sp>
          <p:nvSpPr>
            <p:cNvPr id="1049045" name="Rectangle 6"/>
            <p:cNvSpPr/>
            <p:nvPr/>
          </p:nvSpPr>
          <p:spPr>
            <a:xfrm>
              <a:off x="2286000" y="3458111"/>
              <a:ext cx="7543800" cy="1251978"/>
            </a:xfrm>
            <a:prstGeom prst="rect">
              <a:avLst/>
            </a:prstGeom>
          </p:spPr>
          <p:txBody>
            <a:bodyPr>
              <a:spAutoFit/>
            </a:bodyPr>
            <a:lstStyle/>
            <a:p>
              <a:pPr defTabSz="1031626" fontAlgn="auto">
                <a:spcBef>
                  <a:spcPts val="0"/>
                </a:spcBef>
                <a:spcAft>
                  <a:spcPts val="0"/>
                </a:spcAft>
              </a:pPr>
              <a:r>
                <a:rPr lang="it-IT" sz="1600" b="1" dirty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16 x 22,5 iCash 	</a:t>
              </a:r>
              <a:r>
                <a:rPr lang="id-ID" sz="1600" b="1" dirty="0" smtClean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 </a:t>
              </a:r>
              <a:r>
                <a:rPr lang="it-IT" sz="1600" b="1" dirty="0" smtClean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= </a:t>
              </a:r>
              <a:r>
                <a:rPr lang="it-IT" sz="1600" b="1" dirty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Rp. 3.600.000</a:t>
              </a:r>
            </a:p>
            <a:p>
              <a:pPr defTabSz="1031626" fontAlgn="auto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it-IT" sz="1600" b="1" dirty="0" smtClean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4 </a:t>
              </a:r>
              <a:r>
                <a:rPr lang="it-IT" sz="1600" b="1" dirty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x 8,1 iCash 	</a:t>
              </a:r>
              <a:r>
                <a:rPr lang="id-ID" sz="1600" b="1" dirty="0" smtClean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 </a:t>
              </a:r>
              <a:r>
                <a:rPr lang="it-IT" sz="1600" b="1" dirty="0" smtClean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= </a:t>
              </a:r>
              <a:r>
                <a:rPr lang="it-IT" sz="1600" b="1" dirty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Rp.    324.000 +</a:t>
              </a:r>
            </a:p>
            <a:p>
              <a:pPr defTabSz="1031626" fontAlgn="auto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it-IT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/>
                  <a:ea typeface="+mn-ea"/>
                  <a:cs typeface="Arial"/>
                </a:rPr>
                <a:t> 	 	   </a:t>
              </a:r>
              <a:r>
                <a:rPr lang="id-ID" sz="16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/>
                  <a:ea typeface="+mn-ea"/>
                  <a:cs typeface="Arial"/>
                </a:rPr>
                <a:t> </a:t>
              </a:r>
              <a:r>
                <a:rPr lang="it-IT" sz="1600" b="1" dirty="0" smtClean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Rp</a:t>
              </a:r>
              <a:r>
                <a:rPr lang="it-IT" sz="1600" b="1" dirty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. 3.924.000 per </a:t>
              </a:r>
              <a:r>
                <a:rPr lang="it-IT" sz="1600" b="1" dirty="0" smtClean="0">
                  <a:solidFill>
                    <a:srgbClr val="262626"/>
                  </a:solidFill>
                  <a:latin typeface="Arial"/>
                  <a:ea typeface="+mn-ea"/>
                  <a:cs typeface="Arial"/>
                </a:rPr>
                <a:t>hari</a:t>
              </a:r>
            </a:p>
            <a:p>
              <a:pPr defTabSz="1031626" fontAlgn="auto">
                <a:spcBef>
                  <a:spcPts val="600"/>
                </a:spcBef>
                <a:spcAft>
                  <a:spcPts val="0"/>
                </a:spcAft>
              </a:pPr>
              <a:r>
                <a:rPr lang="it-IT" sz="1600" b="1" dirty="0" smtClean="0">
                  <a:solidFill>
                    <a:schemeClr val="accent1">
                      <a:lumMod val="50000"/>
                    </a:schemeClr>
                  </a:solidFill>
                  <a:latin typeface="Arial"/>
                  <a:ea typeface="+mn-ea"/>
                  <a:cs typeface="Arial"/>
                </a:rPr>
                <a:t>Rp. 3.924.000 x </a:t>
              </a:r>
              <a:r>
                <a:rPr lang="it-IT" sz="1400" b="1" dirty="0" smtClean="0">
                  <a:solidFill>
                    <a:schemeClr val="accent1">
                      <a:lumMod val="50000"/>
                    </a:schemeClr>
                  </a:solidFill>
                  <a:latin typeface="Arial"/>
                  <a:ea typeface="+mn-ea"/>
                  <a:cs typeface="Arial"/>
                </a:rPr>
                <a:t>31 hari </a:t>
              </a:r>
              <a:r>
                <a:rPr lang="it-IT" sz="1600" b="1" dirty="0" smtClean="0">
                  <a:solidFill>
                    <a:schemeClr val="accent1">
                      <a:lumMod val="50000"/>
                    </a:schemeClr>
                  </a:solidFill>
                  <a:latin typeface="Arial"/>
                  <a:ea typeface="+mn-ea"/>
                  <a:cs typeface="Arial"/>
                </a:rPr>
                <a:t>= Rp. 121.644.000 per bulan</a:t>
              </a:r>
              <a:endParaRPr lang="en-US" sz="1600" b="1" dirty="0">
                <a:solidFill>
                  <a:schemeClr val="accent1">
                    <a:lumMod val="50000"/>
                  </a:schemeClr>
                </a:solidFill>
                <a:latin typeface="Arial"/>
                <a:ea typeface="+mn-ea"/>
                <a:cs typeface="Arial"/>
              </a:endParaRPr>
            </a:p>
          </p:txBody>
        </p:sp>
        <p:cxnSp>
          <p:nvCxnSpPr>
            <p:cNvPr id="3145741" name="Straight Connector 37"/>
            <p:cNvCxnSpPr>
              <a:cxnSpLocks/>
            </p:cNvCxnSpPr>
            <p:nvPr/>
          </p:nvCxnSpPr>
          <p:spPr>
            <a:xfrm>
              <a:off x="2355850" y="4019784"/>
              <a:ext cx="4430713" cy="0"/>
            </a:xfrm>
            <a:prstGeom prst="line">
              <a:avLst/>
            </a:prstGeom>
            <a:ln w="19050" cmpd="sng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500"/>
                            </p:stCondLst>
                            <p:childTnLst>
                              <p:par>
                                <p:cTn id="5" presetID="2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10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" presetID="2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1" dur="10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3" presetID="2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5" dur="10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49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21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03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51" name="Title 1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id-ID" altLang="en-US" dirty="0" smtClean="0">
                <a:solidFill>
                  <a:srgbClr val="007D6B"/>
                </a:solidFill>
              </a:rPr>
              <a:t>THE </a:t>
            </a:r>
            <a:r>
              <a:rPr lang="en-US" altLang="en-US" dirty="0" smtClean="0">
                <a:solidFill>
                  <a:srgbClr val="007D6B"/>
                </a:solidFill>
              </a:rPr>
              <a:t>POWER OF </a:t>
            </a:r>
            <a:r>
              <a:rPr lang="id-ID" altLang="en-US" dirty="0" smtClean="0">
                <a:solidFill>
                  <a:srgbClr val="007D6B"/>
                </a:solidFill>
              </a:rPr>
              <a:t>TWO</a:t>
            </a:r>
            <a:endParaRPr lang="en-US" altLang="en-US" dirty="0" smtClean="0">
              <a:solidFill>
                <a:srgbClr val="007D6B"/>
              </a:solidFill>
            </a:endParaRPr>
          </a:p>
        </p:txBody>
      </p:sp>
      <p:grpSp>
        <p:nvGrpSpPr>
          <p:cNvPr id="310" name="Group 140"/>
          <p:cNvGrpSpPr/>
          <p:nvPr/>
        </p:nvGrpSpPr>
        <p:grpSpPr bwMode="auto">
          <a:xfrm>
            <a:off x="760356" y="1789003"/>
            <a:ext cx="2513070" cy="3136475"/>
            <a:chOff x="728827" y="2426911"/>
            <a:chExt cx="1901548" cy="1967828"/>
          </a:xfrm>
        </p:grpSpPr>
        <p:sp>
          <p:nvSpPr>
            <p:cNvPr id="1049052" name="Rectangle 58"/>
            <p:cNvSpPr/>
            <p:nvPr/>
          </p:nvSpPr>
          <p:spPr>
            <a:xfrm>
              <a:off x="728827" y="2426911"/>
              <a:ext cx="1901548" cy="1821896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175">
              <a:solidFill>
                <a:schemeClr val="bg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2400" dirty="0"/>
            </a:p>
          </p:txBody>
        </p:sp>
        <p:sp>
          <p:nvSpPr>
            <p:cNvPr id="1049053" name="Rectangle 63"/>
            <p:cNvSpPr/>
            <p:nvPr/>
          </p:nvSpPr>
          <p:spPr>
            <a:xfrm>
              <a:off x="728827" y="4247686"/>
              <a:ext cx="1901548" cy="147053"/>
            </a:xfrm>
            <a:prstGeom prst="rect">
              <a:avLst/>
            </a:prstGeom>
            <a:ln w="3175">
              <a:solidFill>
                <a:schemeClr val="bg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sz="2400" dirty="0"/>
            </a:p>
          </p:txBody>
        </p:sp>
      </p:grpSp>
      <p:sp>
        <p:nvSpPr>
          <p:cNvPr id="1049054" name="Pentagon 3"/>
          <p:cNvSpPr/>
          <p:nvPr/>
        </p:nvSpPr>
        <p:spPr bwMode="auto">
          <a:xfrm>
            <a:off x="760356" y="1067954"/>
            <a:ext cx="2516244" cy="729995"/>
          </a:xfrm>
          <a:prstGeom prst="round2SameRect">
            <a:avLst>
              <a:gd name="adj1" fmla="val 7233"/>
              <a:gd name="adj2" fmla="val 0"/>
            </a:avLst>
          </a:prstGeom>
          <a:solidFill>
            <a:schemeClr val="accent1"/>
          </a:solidFill>
          <a:ln w="3175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2400" dirty="0"/>
          </a:p>
        </p:txBody>
      </p:sp>
      <p:cxnSp>
        <p:nvCxnSpPr>
          <p:cNvPr id="3145742" name="Straight Connector 135"/>
          <p:cNvCxnSpPr>
            <a:cxnSpLocks/>
          </p:cNvCxnSpPr>
          <p:nvPr/>
        </p:nvCxnSpPr>
        <p:spPr bwMode="auto">
          <a:xfrm>
            <a:off x="1150532" y="3293724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43" name="Straight Connector 136"/>
          <p:cNvCxnSpPr>
            <a:cxnSpLocks/>
          </p:cNvCxnSpPr>
          <p:nvPr/>
        </p:nvCxnSpPr>
        <p:spPr bwMode="auto">
          <a:xfrm>
            <a:off x="1150532" y="3601467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44" name="Straight Connector 137"/>
          <p:cNvCxnSpPr>
            <a:cxnSpLocks/>
          </p:cNvCxnSpPr>
          <p:nvPr/>
        </p:nvCxnSpPr>
        <p:spPr bwMode="auto">
          <a:xfrm>
            <a:off x="1150532" y="3927102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45" name="Straight Connector 138"/>
          <p:cNvCxnSpPr>
            <a:cxnSpLocks/>
          </p:cNvCxnSpPr>
          <p:nvPr/>
        </p:nvCxnSpPr>
        <p:spPr bwMode="auto">
          <a:xfrm>
            <a:off x="1150532" y="4250950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055" name="Round Same Side Corner Rectangle 55"/>
          <p:cNvSpPr/>
          <p:nvPr/>
        </p:nvSpPr>
        <p:spPr bwMode="auto">
          <a:xfrm>
            <a:off x="867340" y="1148468"/>
            <a:ext cx="2315883" cy="649481"/>
          </a:xfrm>
          <a:prstGeom prst="round2Same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b="1" dirty="0">
                <a:solidFill>
                  <a:schemeClr val="bg1"/>
                </a:solidFill>
              </a:rPr>
              <a:t>BULAN</a:t>
            </a:r>
          </a:p>
        </p:txBody>
      </p:sp>
      <p:cxnSp>
        <p:nvCxnSpPr>
          <p:cNvPr id="3145746" name="Straight Connector 54"/>
          <p:cNvCxnSpPr>
            <a:cxnSpLocks/>
          </p:cNvCxnSpPr>
          <p:nvPr/>
        </p:nvCxnSpPr>
        <p:spPr bwMode="auto">
          <a:xfrm>
            <a:off x="1154727" y="2950197"/>
            <a:ext cx="1845994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47" name="Straight Connector 78"/>
          <p:cNvCxnSpPr>
            <a:cxnSpLocks/>
          </p:cNvCxnSpPr>
          <p:nvPr/>
        </p:nvCxnSpPr>
        <p:spPr bwMode="auto">
          <a:xfrm>
            <a:off x="1150532" y="2606669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48" name="Straight Connector 97"/>
          <p:cNvCxnSpPr>
            <a:cxnSpLocks/>
          </p:cNvCxnSpPr>
          <p:nvPr/>
        </p:nvCxnSpPr>
        <p:spPr bwMode="auto">
          <a:xfrm>
            <a:off x="1150532" y="2263143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056" name="Rectangle 7"/>
          <p:cNvSpPr/>
          <p:nvPr/>
        </p:nvSpPr>
        <p:spPr bwMode="auto">
          <a:xfrm>
            <a:off x="1692802" y="1963704"/>
            <a:ext cx="830677" cy="2360646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Bulan</a:t>
            </a: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 1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Bulan</a:t>
            </a: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 2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Bulan</a:t>
            </a: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 3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Bulan</a:t>
            </a: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 4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Bulan</a:t>
            </a: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 5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Bulan</a:t>
            </a: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 6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Bulan</a:t>
            </a: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 </a:t>
            </a:r>
            <a:r>
              <a:rPr lang="en-US" sz="14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7</a:t>
            </a:r>
            <a:endParaRPr 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</a:endParaRPr>
          </a:p>
        </p:txBody>
      </p:sp>
      <p:sp>
        <p:nvSpPr>
          <p:cNvPr id="1049057" name="Rectangle 57"/>
          <p:cNvSpPr/>
          <p:nvPr/>
        </p:nvSpPr>
        <p:spPr bwMode="auto">
          <a:xfrm>
            <a:off x="3263899" y="1789004"/>
            <a:ext cx="2588554" cy="290209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bg2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2400" dirty="0"/>
          </a:p>
        </p:txBody>
      </p:sp>
      <p:sp>
        <p:nvSpPr>
          <p:cNvPr id="1049058" name="Rectangle 59"/>
          <p:cNvSpPr/>
          <p:nvPr/>
        </p:nvSpPr>
        <p:spPr bwMode="auto">
          <a:xfrm>
            <a:off x="3263899" y="4692882"/>
            <a:ext cx="2588554" cy="232596"/>
          </a:xfrm>
          <a:prstGeom prst="rect">
            <a:avLst/>
          </a:prstGeom>
          <a:solidFill>
            <a:schemeClr val="accent2"/>
          </a:solidFill>
          <a:ln w="3175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2400" dirty="0"/>
          </a:p>
        </p:txBody>
      </p:sp>
      <p:sp>
        <p:nvSpPr>
          <p:cNvPr id="1049059" name="Pentagon 3"/>
          <p:cNvSpPr/>
          <p:nvPr/>
        </p:nvSpPr>
        <p:spPr bwMode="auto">
          <a:xfrm>
            <a:off x="3263899" y="1067953"/>
            <a:ext cx="2590800" cy="729995"/>
          </a:xfrm>
          <a:prstGeom prst="round2SameRect">
            <a:avLst>
              <a:gd name="adj1" fmla="val 7233"/>
              <a:gd name="adj2" fmla="val 0"/>
            </a:avLst>
          </a:prstGeom>
          <a:solidFill>
            <a:schemeClr val="accent2"/>
          </a:solidFill>
          <a:ln w="3175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2400" dirty="0"/>
          </a:p>
        </p:txBody>
      </p:sp>
      <p:sp>
        <p:nvSpPr>
          <p:cNvPr id="1049060" name="Round Same Side Corner Rectangle 70"/>
          <p:cNvSpPr/>
          <p:nvPr/>
        </p:nvSpPr>
        <p:spPr bwMode="auto">
          <a:xfrm>
            <a:off x="3374096" y="1148468"/>
            <a:ext cx="2385446" cy="649481"/>
          </a:xfrm>
          <a:prstGeom prst="round2Same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b="1" dirty="0">
                <a:solidFill>
                  <a:schemeClr val="bg1"/>
                </a:solidFill>
              </a:rPr>
              <a:t>TEAM A</a:t>
            </a:r>
          </a:p>
        </p:txBody>
      </p:sp>
      <p:sp>
        <p:nvSpPr>
          <p:cNvPr id="1049061" name="Rectangle 110"/>
          <p:cNvSpPr/>
          <p:nvPr/>
        </p:nvSpPr>
        <p:spPr bwMode="auto">
          <a:xfrm>
            <a:off x="4194598" y="1963704"/>
            <a:ext cx="960519" cy="2360646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1 Orang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3 Orang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6 Orang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</a:endParaRP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12 Orang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</a:endParaRP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24 Orang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</a:endParaRP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48 Orang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96 </a:t>
            </a:r>
            <a:r>
              <a:rPr lang="en-US" sz="14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Orang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</a:endParaRPr>
          </a:p>
        </p:txBody>
      </p:sp>
      <p:cxnSp>
        <p:nvCxnSpPr>
          <p:cNvPr id="3145749" name="Straight Connector 31"/>
          <p:cNvCxnSpPr>
            <a:cxnSpLocks/>
          </p:cNvCxnSpPr>
          <p:nvPr/>
        </p:nvCxnSpPr>
        <p:spPr bwMode="auto">
          <a:xfrm>
            <a:off x="3733800" y="3290924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0" name="Straight Connector 32"/>
          <p:cNvCxnSpPr>
            <a:cxnSpLocks/>
          </p:cNvCxnSpPr>
          <p:nvPr/>
        </p:nvCxnSpPr>
        <p:spPr bwMode="auto">
          <a:xfrm>
            <a:off x="3733800" y="3598667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1" name="Straight Connector 33"/>
          <p:cNvCxnSpPr>
            <a:cxnSpLocks/>
          </p:cNvCxnSpPr>
          <p:nvPr/>
        </p:nvCxnSpPr>
        <p:spPr bwMode="auto">
          <a:xfrm>
            <a:off x="3733800" y="3924302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2" name="Straight Connector 34"/>
          <p:cNvCxnSpPr>
            <a:cxnSpLocks/>
          </p:cNvCxnSpPr>
          <p:nvPr/>
        </p:nvCxnSpPr>
        <p:spPr bwMode="auto">
          <a:xfrm>
            <a:off x="3733800" y="4248150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3" name="Straight Connector 36"/>
          <p:cNvCxnSpPr>
            <a:cxnSpLocks/>
          </p:cNvCxnSpPr>
          <p:nvPr/>
        </p:nvCxnSpPr>
        <p:spPr bwMode="auto">
          <a:xfrm>
            <a:off x="3737995" y="2947397"/>
            <a:ext cx="1845994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4" name="Straight Connector 37"/>
          <p:cNvCxnSpPr>
            <a:cxnSpLocks/>
          </p:cNvCxnSpPr>
          <p:nvPr/>
        </p:nvCxnSpPr>
        <p:spPr bwMode="auto">
          <a:xfrm>
            <a:off x="3733800" y="2603869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5" name="Straight Connector 38"/>
          <p:cNvCxnSpPr>
            <a:cxnSpLocks/>
          </p:cNvCxnSpPr>
          <p:nvPr/>
        </p:nvCxnSpPr>
        <p:spPr bwMode="auto">
          <a:xfrm>
            <a:off x="3733800" y="2260343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9062" name="Rectangle 42"/>
          <p:cNvSpPr/>
          <p:nvPr/>
        </p:nvSpPr>
        <p:spPr bwMode="auto">
          <a:xfrm>
            <a:off x="5854701" y="1789004"/>
            <a:ext cx="2623257" cy="2964711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2400" dirty="0"/>
          </a:p>
        </p:txBody>
      </p:sp>
      <p:sp>
        <p:nvSpPr>
          <p:cNvPr id="1049063" name="Rectangle 43"/>
          <p:cNvSpPr/>
          <p:nvPr/>
        </p:nvSpPr>
        <p:spPr bwMode="auto">
          <a:xfrm>
            <a:off x="5854700" y="4691093"/>
            <a:ext cx="2623259" cy="234385"/>
          </a:xfrm>
          <a:prstGeom prst="rect">
            <a:avLst/>
          </a:prstGeom>
          <a:solidFill>
            <a:schemeClr val="accent3"/>
          </a:solidFill>
          <a:ln w="3175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2400" dirty="0"/>
          </a:p>
        </p:txBody>
      </p:sp>
      <p:sp>
        <p:nvSpPr>
          <p:cNvPr id="1049064" name="Pentagon 3"/>
          <p:cNvSpPr/>
          <p:nvPr/>
        </p:nvSpPr>
        <p:spPr bwMode="auto">
          <a:xfrm>
            <a:off x="5854700" y="1067954"/>
            <a:ext cx="2626437" cy="729995"/>
          </a:xfrm>
          <a:prstGeom prst="round2SameRect">
            <a:avLst>
              <a:gd name="adj1" fmla="val 7233"/>
              <a:gd name="adj2" fmla="val 0"/>
            </a:avLst>
          </a:prstGeom>
          <a:solidFill>
            <a:schemeClr val="accent3"/>
          </a:solidFill>
          <a:ln w="3175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2400" dirty="0"/>
          </a:p>
        </p:txBody>
      </p:sp>
      <p:sp>
        <p:nvSpPr>
          <p:cNvPr id="1049065" name="Round Same Side Corner Rectangle 45"/>
          <p:cNvSpPr/>
          <p:nvPr/>
        </p:nvSpPr>
        <p:spPr bwMode="auto">
          <a:xfrm>
            <a:off x="5966373" y="1148468"/>
            <a:ext cx="2417428" cy="649481"/>
          </a:xfrm>
          <a:prstGeom prst="round2Same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b="1" dirty="0">
                <a:solidFill>
                  <a:schemeClr val="bg1"/>
                </a:solidFill>
              </a:rPr>
              <a:t>TEAM B</a:t>
            </a:r>
          </a:p>
        </p:txBody>
      </p:sp>
      <p:sp>
        <p:nvSpPr>
          <p:cNvPr id="1049066" name="Rectangle 46"/>
          <p:cNvSpPr/>
          <p:nvPr/>
        </p:nvSpPr>
        <p:spPr bwMode="auto">
          <a:xfrm>
            <a:off x="6810884" y="1963704"/>
            <a:ext cx="960519" cy="2360646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1 Orang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3 Orang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6 Orang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</a:endParaRP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12 Orang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</a:endParaRP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24 Orang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</a:endParaRP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48 Orang</a:t>
            </a:r>
          </a:p>
          <a:p>
            <a:pPr algn="ctr" defTabSz="1031626" fontAlgn="auto">
              <a:lnSpc>
                <a:spcPct val="130000"/>
              </a:lnSpc>
              <a:spcBef>
                <a:spcPts val="400"/>
              </a:spcBef>
              <a:spcAft>
                <a:spcPts val="0"/>
              </a:spcAft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96 </a:t>
            </a:r>
            <a:r>
              <a:rPr lang="en-US" sz="14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rPr>
              <a:t>Orang</a:t>
            </a:r>
            <a:endParaRPr lang="en-US" sz="14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</a:endParaRPr>
          </a:p>
        </p:txBody>
      </p:sp>
      <p:cxnSp>
        <p:nvCxnSpPr>
          <p:cNvPr id="3145756" name="Straight Connector 39"/>
          <p:cNvCxnSpPr>
            <a:cxnSpLocks/>
          </p:cNvCxnSpPr>
          <p:nvPr/>
        </p:nvCxnSpPr>
        <p:spPr bwMode="auto">
          <a:xfrm>
            <a:off x="6322974" y="3297531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7" name="Straight Connector 40"/>
          <p:cNvCxnSpPr>
            <a:cxnSpLocks/>
          </p:cNvCxnSpPr>
          <p:nvPr/>
        </p:nvCxnSpPr>
        <p:spPr bwMode="auto">
          <a:xfrm>
            <a:off x="6322974" y="3605274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8" name="Straight Connector 47"/>
          <p:cNvCxnSpPr>
            <a:cxnSpLocks/>
          </p:cNvCxnSpPr>
          <p:nvPr/>
        </p:nvCxnSpPr>
        <p:spPr bwMode="auto">
          <a:xfrm>
            <a:off x="6322974" y="3930909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59" name="Straight Connector 48"/>
          <p:cNvCxnSpPr>
            <a:cxnSpLocks/>
          </p:cNvCxnSpPr>
          <p:nvPr/>
        </p:nvCxnSpPr>
        <p:spPr bwMode="auto">
          <a:xfrm>
            <a:off x="6322974" y="4254757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60" name="Straight Connector 49"/>
          <p:cNvCxnSpPr>
            <a:cxnSpLocks/>
          </p:cNvCxnSpPr>
          <p:nvPr/>
        </p:nvCxnSpPr>
        <p:spPr bwMode="auto">
          <a:xfrm>
            <a:off x="6327169" y="2954004"/>
            <a:ext cx="1845994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61" name="Straight Connector 50"/>
          <p:cNvCxnSpPr>
            <a:cxnSpLocks/>
          </p:cNvCxnSpPr>
          <p:nvPr/>
        </p:nvCxnSpPr>
        <p:spPr bwMode="auto">
          <a:xfrm>
            <a:off x="6322974" y="2610476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45762" name="Straight Connector 51"/>
          <p:cNvCxnSpPr>
            <a:cxnSpLocks/>
          </p:cNvCxnSpPr>
          <p:nvPr/>
        </p:nvCxnSpPr>
        <p:spPr bwMode="auto">
          <a:xfrm>
            <a:off x="6322974" y="2266950"/>
            <a:ext cx="1843898" cy="0"/>
          </a:xfrm>
          <a:prstGeom prst="line">
            <a:avLst/>
          </a:prstGeom>
          <a:ln>
            <a:solidFill>
              <a:schemeClr val="bg2">
                <a:lumMod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1" name="Group 9"/>
          <p:cNvGrpSpPr/>
          <p:nvPr/>
        </p:nvGrpSpPr>
        <p:grpSpPr>
          <a:xfrm>
            <a:off x="1558986" y="4242286"/>
            <a:ext cx="6416614" cy="493199"/>
            <a:chOff x="1549400" y="4242286"/>
            <a:chExt cx="6416614" cy="493199"/>
          </a:xfrm>
        </p:grpSpPr>
        <p:sp>
          <p:nvSpPr>
            <p:cNvPr id="1049067" name="Rectangle 1"/>
            <p:cNvSpPr/>
            <p:nvPr/>
          </p:nvSpPr>
          <p:spPr>
            <a:xfrm>
              <a:off x="1549400" y="4242286"/>
              <a:ext cx="1111202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31626" fontAlgn="auto">
                <a:lnSpc>
                  <a:spcPct val="130000"/>
                </a:lnSpc>
                <a:spcBef>
                  <a:spcPts val="400"/>
                </a:spcBef>
                <a:spcAft>
                  <a:spcPts val="0"/>
                </a:spcAft>
              </a:pPr>
              <a:r>
                <a:rPr lang="id-ID" b="1" dirty="0" smtClean="0">
                  <a:solidFill>
                    <a:srgbClr val="007D6B"/>
                  </a:solidFill>
                </a:rPr>
                <a:t>Bulan 8</a:t>
              </a:r>
              <a:endParaRPr lang="en-US" dirty="0">
                <a:solidFill>
                  <a:srgbClr val="007D6B"/>
                </a:solidFill>
              </a:endParaRPr>
            </a:p>
          </p:txBody>
        </p:sp>
        <p:sp>
          <p:nvSpPr>
            <p:cNvPr id="1049068" name="Rectangle 4"/>
            <p:cNvSpPr/>
            <p:nvPr/>
          </p:nvSpPr>
          <p:spPr>
            <a:xfrm>
              <a:off x="3860800" y="4242286"/>
              <a:ext cx="14382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31626" fontAlgn="auto">
                <a:lnSpc>
                  <a:spcPct val="130000"/>
                </a:lnSpc>
                <a:spcBef>
                  <a:spcPts val="400"/>
                </a:spcBef>
                <a:spcAft>
                  <a:spcPts val="0"/>
                </a:spcAft>
              </a:pPr>
              <a:r>
                <a:rPr lang="en-US" b="1" dirty="0">
                  <a:solidFill>
                    <a:srgbClr val="007D6B"/>
                  </a:solidFill>
                </a:rPr>
                <a:t>192 Orang</a:t>
              </a:r>
              <a:endParaRPr lang="en-US" dirty="0">
                <a:solidFill>
                  <a:srgbClr val="007D6B"/>
                </a:solidFill>
              </a:endParaRPr>
            </a:p>
          </p:txBody>
        </p:sp>
        <p:sp>
          <p:nvSpPr>
            <p:cNvPr id="1049069" name="Rectangle 8"/>
            <p:cNvSpPr/>
            <p:nvPr/>
          </p:nvSpPr>
          <p:spPr>
            <a:xfrm>
              <a:off x="6527800" y="4243042"/>
              <a:ext cx="1438214" cy="4924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defTabSz="1031626" fontAlgn="auto">
                <a:lnSpc>
                  <a:spcPct val="130000"/>
                </a:lnSpc>
                <a:spcBef>
                  <a:spcPts val="400"/>
                </a:spcBef>
                <a:spcAft>
                  <a:spcPts val="0"/>
                </a:spcAft>
              </a:pPr>
              <a:r>
                <a:rPr lang="en-US" b="1" dirty="0">
                  <a:solidFill>
                    <a:srgbClr val="007D6B"/>
                  </a:solidFill>
                </a:rPr>
                <a:t>192 Orang</a:t>
              </a:r>
              <a:endParaRPr lang="en-US" dirty="0">
                <a:solidFill>
                  <a:srgbClr val="007D6B"/>
                </a:solidFill>
              </a:endParaRPr>
            </a:p>
          </p:txBody>
        </p:sp>
      </p:grp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490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4906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04906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0490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4906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4906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0490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4906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0490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0490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0490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04906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0490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049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0490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0490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049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04906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10490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1049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0490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056" grpId="0" build="p"/>
      <p:bldP spid="1049061" grpId="0" build="p"/>
      <p:bldP spid="1049066" grpId="0" build="p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253" name="Picture Placeholder 3" descr="pilemoney.jpg"/>
          <p:cNvPicPr>
            <a:picLocks noGrp="1" noChangeAspect="1"/>
          </p:cNvPicPr>
          <p:nvPr>
            <p:ph type="pic" sz="quarter" idx="10"/>
          </p:nvPr>
        </p:nvPicPr>
        <p:blipFill>
          <a:blip r:embed="rId3"/>
          <a:srcRect l="2319" r="2319"/>
          <a:stretch>
            <a:fillRect/>
          </a:stretch>
        </p:blipFill>
        <p:spPr>
          <a:xfrm>
            <a:off x="9525" y="1712141"/>
            <a:ext cx="4198112" cy="3326213"/>
          </a:xfrm>
        </p:spPr>
      </p:pic>
      <p:sp>
        <p:nvSpPr>
          <p:cNvPr id="1049073" name="Rectangle 5"/>
          <p:cNvSpPr>
            <a:spLocks noChangeArrowheads="1"/>
          </p:cNvSpPr>
          <p:nvPr/>
        </p:nvSpPr>
        <p:spPr bwMode="auto">
          <a:xfrm>
            <a:off x="4207637" y="1123950"/>
            <a:ext cx="4691125" cy="3810000"/>
          </a:xfrm>
          <a:prstGeom prst="rect">
            <a:avLst/>
          </a:prstGeom>
          <a:gradFill rotWithShape="1">
            <a:gsLst>
              <a:gs pos="0">
                <a:srgbClr val="008F77"/>
              </a:gs>
              <a:gs pos="20000">
                <a:srgbClr val="008B74"/>
              </a:gs>
              <a:gs pos="100000">
                <a:srgbClr val="006957"/>
              </a:gs>
            </a:gsLst>
            <a:lin ang="5400000"/>
          </a:gradFill>
          <a:ln w="9525">
            <a:solidFill>
              <a:srgbClr val="007D6B"/>
            </a:solidFill>
            <a:miter lim="800000"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solidFill>
                <a:schemeClr val="lt1"/>
              </a:solidFill>
              <a:latin typeface="+mn-lt"/>
              <a:ea typeface="+mn-ea"/>
            </a:endParaRPr>
          </a:p>
        </p:txBody>
      </p:sp>
      <p:sp>
        <p:nvSpPr>
          <p:cNvPr id="1049074" name="Text Placeholder 19"/>
          <p:cNvSpPr>
            <a:spLocks noGrp="1"/>
          </p:cNvSpPr>
          <p:nvPr>
            <p:ph type="body" sz="half" idx="15"/>
          </p:nvPr>
        </p:nvSpPr>
        <p:spPr bwMode="auto">
          <a:xfrm>
            <a:off x="4571999" y="1276350"/>
            <a:ext cx="3962400" cy="3429000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tr-TR" altLang="en-US" sz="2800" dirty="0" smtClean="0"/>
              <a:t>Penghasilan </a:t>
            </a:r>
          </a:p>
          <a:p>
            <a:pPr eaLnBrk="1" hangingPunct="1"/>
            <a:r>
              <a:rPr lang="tr-TR" altLang="en-US" sz="2800" b="1" dirty="0" smtClean="0">
                <a:solidFill>
                  <a:srgbClr val="CCFFCC"/>
                </a:solidFill>
              </a:rPr>
              <a:t>120 juta/bulan pasif,</a:t>
            </a:r>
          </a:p>
          <a:p>
            <a:pPr eaLnBrk="1" hangingPunct="1"/>
            <a:r>
              <a:rPr lang="tr-TR" altLang="en-US" sz="2800" dirty="0" smtClean="0"/>
              <a:t>setara dengan memiliki tabungan deposito sejumlah</a:t>
            </a:r>
          </a:p>
          <a:p>
            <a:pPr eaLnBrk="1" hangingPunct="1"/>
            <a:r>
              <a:rPr lang="tr-TR" altLang="en-US" sz="4400" b="1" dirty="0" smtClean="0">
                <a:solidFill>
                  <a:srgbClr val="FFFF00"/>
                </a:solidFill>
              </a:rPr>
              <a:t>25 MILYAR</a:t>
            </a:r>
          </a:p>
        </p:txBody>
      </p:sp>
      <p:sp>
        <p:nvSpPr>
          <p:cNvPr id="1049075" name="Title 4"/>
          <p:cNvSpPr>
            <a:spLocks noGrp="1"/>
          </p:cNvSpPr>
          <p:nvPr>
            <p:ph type="title"/>
          </p:nvPr>
        </p:nvSpPr>
        <p:spPr bwMode="auto">
          <a:xfrm>
            <a:off x="1752600" y="3619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chemeClr val="accent1"/>
                </a:solidFill>
              </a:rPr>
              <a:t>TAHUKAH ANDA?</a:t>
            </a:r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049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10490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2000" fill="hold"/>
                                        <p:tgtEl>
                                          <p:spTgt spid="10490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10490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500"/>
                            </p:stCondLst>
                            <p:childTnLst>
                              <p:par>
                                <p:cTn id="1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10490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10490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10490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2000"/>
                                        <p:tgtEl>
                                          <p:spTgt spid="10490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2000" fill="hold"/>
                                        <p:tgtEl>
                                          <p:spTgt spid="10490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2000" fill="hold"/>
                                        <p:tgtEl>
                                          <p:spTgt spid="10490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6500"/>
                            </p:stCondLst>
                            <p:childTnLst>
                              <p:par>
                                <p:cTn id="2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2000"/>
                                        <p:tgtEl>
                                          <p:spTgt spid="10490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2000" fill="hold"/>
                                        <p:tgtEl>
                                          <p:spTgt spid="10490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000" fill="hold"/>
                                        <p:tgtEl>
                                          <p:spTgt spid="10490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073" grpId="0" animBg="1"/>
      <p:bldP spid="1049074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E9E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254" name="Picture Placeholder 5" descr="apartemen_pik2.jpg"/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l="12276" r="12276"/>
          <a:stretch>
            <a:fillRect/>
          </a:stretch>
        </p:blipFill>
        <p:spPr bwMode="auto">
          <a:xfrm>
            <a:off x="0" y="1133475"/>
            <a:ext cx="2773363" cy="2132013"/>
          </a:xfrm>
          <a:noFill/>
        </p:spPr>
      </p:pic>
      <p:pic>
        <p:nvPicPr>
          <p:cNvPr id="2097255" name="Picture Placeholder 4" descr="mercy.jpg"/>
          <p:cNvPicPr>
            <a:picLocks noGrp="1" noChangeAspect="1"/>
          </p:cNvPicPr>
          <p:nvPr>
            <p:ph type="pic" sz="quarter" idx="15"/>
          </p:nvPr>
        </p:nvPicPr>
        <p:blipFill>
          <a:blip r:embed="rId3" cstate="print"/>
          <a:srcRect l="13310" r="13310"/>
          <a:stretch>
            <a:fillRect/>
          </a:stretch>
        </p:blipFill>
        <p:spPr bwMode="auto">
          <a:xfrm>
            <a:off x="6362700" y="1133475"/>
            <a:ext cx="2781300" cy="2132013"/>
          </a:xfrm>
          <a:noFill/>
        </p:spPr>
      </p:pic>
      <p:sp>
        <p:nvSpPr>
          <p:cNvPr id="1049083" name="Title 28"/>
          <p:cNvSpPr>
            <a:spLocks noGrp="1"/>
          </p:cNvSpPr>
          <p:nvPr>
            <p:ph type="title"/>
          </p:nvPr>
        </p:nvSpPr>
        <p:spPr bwMode="auto">
          <a:xfrm>
            <a:off x="1752600" y="387350"/>
            <a:ext cx="5638800" cy="354013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dirty="0" smtClean="0">
                <a:solidFill>
                  <a:srgbClr val="262626"/>
                </a:solidFill>
                <a:latin typeface="Arial"/>
                <a:cs typeface="Arial"/>
              </a:rPr>
              <a:t>…</a:t>
            </a:r>
            <a:r>
              <a:rPr lang="en-US" altLang="en-US" dirty="0" err="1" smtClean="0">
                <a:solidFill>
                  <a:srgbClr val="262626"/>
                </a:solidFill>
                <a:latin typeface="Arial"/>
                <a:cs typeface="Arial"/>
              </a:rPr>
              <a:t>Gabung</a:t>
            </a:r>
            <a:r>
              <a:rPr lang="en-US" altLang="en-US" dirty="0" smtClean="0">
                <a:solidFill>
                  <a:srgbClr val="262626"/>
                </a:solidFill>
                <a:latin typeface="Arial"/>
                <a:cs typeface="Arial"/>
              </a:rPr>
              <a:t> Biogreen Science</a:t>
            </a:r>
          </a:p>
        </p:txBody>
      </p:sp>
      <p:grpSp>
        <p:nvGrpSpPr>
          <p:cNvPr id="319" name="Group 24"/>
          <p:cNvGrpSpPr/>
          <p:nvPr/>
        </p:nvGrpSpPr>
        <p:grpSpPr bwMode="auto">
          <a:xfrm>
            <a:off x="2593975" y="1133475"/>
            <a:ext cx="3956050" cy="2132013"/>
            <a:chOff x="2593509" y="1133822"/>
            <a:chExt cx="3956982" cy="2131459"/>
          </a:xfrm>
        </p:grpSpPr>
        <p:sp>
          <p:nvSpPr>
            <p:cNvPr id="1049084" name="Rectangle 25"/>
            <p:cNvSpPr>
              <a:spLocks noChangeArrowheads="1"/>
            </p:cNvSpPr>
            <p:nvPr/>
          </p:nvSpPr>
          <p:spPr bwMode="auto">
            <a:xfrm>
              <a:off x="2772939" y="1133822"/>
              <a:ext cx="3590183" cy="2131459"/>
            </a:xfrm>
            <a:prstGeom prst="rect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49085" name="Right Triangle 26"/>
            <p:cNvSpPr>
              <a:spLocks noChangeArrowheads="1"/>
            </p:cNvSpPr>
            <p:nvPr/>
          </p:nvSpPr>
          <p:spPr bwMode="auto">
            <a:xfrm rot="2700000">
              <a:off x="2592810" y="2009007"/>
              <a:ext cx="382488" cy="381090"/>
            </a:xfrm>
            <a:prstGeom prst="rtTriangle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49086" name="Right Triangle 27"/>
            <p:cNvSpPr>
              <a:spLocks noChangeArrowheads="1"/>
            </p:cNvSpPr>
            <p:nvPr/>
          </p:nvSpPr>
          <p:spPr bwMode="auto">
            <a:xfrm rot="18900000" flipH="1">
              <a:off x="6168702" y="2009007"/>
              <a:ext cx="382488" cy="381090"/>
            </a:xfrm>
            <a:prstGeom prst="rtTriangle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</p:grpSp>
      <p:sp>
        <p:nvSpPr>
          <p:cNvPr id="1049087" name="TextBox 34"/>
          <p:cNvSpPr txBox="1">
            <a:spLocks noChangeArrowheads="1"/>
          </p:cNvSpPr>
          <p:nvPr/>
        </p:nvSpPr>
        <p:spPr bwMode="auto">
          <a:xfrm>
            <a:off x="3062288" y="1733550"/>
            <a:ext cx="2974975" cy="954088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800" b="1" dirty="0" err="1">
                <a:solidFill>
                  <a:schemeClr val="bg1"/>
                </a:solidFill>
              </a:rPr>
              <a:t>Buat</a:t>
            </a:r>
            <a:r>
              <a:rPr lang="en-US" altLang="en-US" sz="1800" b="1" dirty="0">
                <a:solidFill>
                  <a:schemeClr val="bg1"/>
                </a:solidFill>
              </a:rPr>
              <a:t> </a:t>
            </a:r>
            <a:r>
              <a:rPr lang="en-US" altLang="en-US" sz="1800" b="1" dirty="0" err="1">
                <a:solidFill>
                  <a:schemeClr val="bg1"/>
                </a:solidFill>
              </a:rPr>
              <a:t>keputusan</a:t>
            </a:r>
            <a:endParaRPr lang="en-US" altLang="en-US" sz="1800" b="1" dirty="0">
              <a:solidFill>
                <a:schemeClr val="bg1"/>
              </a:solidFill>
            </a:endParaRPr>
          </a:p>
          <a:p>
            <a:pPr algn="ctr" eaLnBrk="1" hangingPunct="1"/>
            <a:r>
              <a:rPr lang="en-US" altLang="en-US" sz="3600" b="1" dirty="0">
                <a:solidFill>
                  <a:srgbClr val="CCFFCC"/>
                </a:solidFill>
              </a:rPr>
              <a:t>SEKARANG!</a:t>
            </a:r>
            <a:endParaRPr lang="en-US" altLang="en-US" dirty="0">
              <a:solidFill>
                <a:srgbClr val="CCFFCC"/>
              </a:solidFill>
            </a:endParaRPr>
          </a:p>
        </p:txBody>
      </p:sp>
      <p:grpSp>
        <p:nvGrpSpPr>
          <p:cNvPr id="320" name="Group 25"/>
          <p:cNvGrpSpPr/>
          <p:nvPr/>
        </p:nvGrpSpPr>
        <p:grpSpPr bwMode="auto">
          <a:xfrm>
            <a:off x="647700" y="3595688"/>
            <a:ext cx="3162300" cy="914400"/>
            <a:chOff x="648100" y="3562350"/>
            <a:chExt cx="3583374" cy="914400"/>
          </a:xfrm>
        </p:grpSpPr>
        <p:sp>
          <p:nvSpPr>
            <p:cNvPr id="1049088" name="Rectangle 48"/>
            <p:cNvSpPr/>
            <p:nvPr/>
          </p:nvSpPr>
          <p:spPr>
            <a:xfrm>
              <a:off x="801006" y="3562350"/>
              <a:ext cx="3430468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9089" name="Rectangle 49"/>
            <p:cNvSpPr>
              <a:spLocks noChangeArrowheads="1"/>
            </p:cNvSpPr>
            <p:nvPr/>
          </p:nvSpPr>
          <p:spPr bwMode="auto">
            <a:xfrm>
              <a:off x="648100" y="3562350"/>
              <a:ext cx="152906" cy="914400"/>
            </a:xfrm>
            <a:prstGeom prst="rect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</p:grpSp>
      <p:grpSp>
        <p:nvGrpSpPr>
          <p:cNvPr id="321" name="Group 25"/>
          <p:cNvGrpSpPr/>
          <p:nvPr/>
        </p:nvGrpSpPr>
        <p:grpSpPr bwMode="auto">
          <a:xfrm flipH="1">
            <a:off x="5257800" y="3595688"/>
            <a:ext cx="3236913" cy="914400"/>
            <a:chOff x="648100" y="3562350"/>
            <a:chExt cx="3583374" cy="914400"/>
          </a:xfrm>
        </p:grpSpPr>
        <p:sp>
          <p:nvSpPr>
            <p:cNvPr id="1049090" name="Rectangle 51"/>
            <p:cNvSpPr/>
            <p:nvPr/>
          </p:nvSpPr>
          <p:spPr>
            <a:xfrm>
              <a:off x="800996" y="3562350"/>
              <a:ext cx="3430478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9091" name="Rectangle 52"/>
            <p:cNvSpPr>
              <a:spLocks noChangeArrowheads="1"/>
            </p:cNvSpPr>
            <p:nvPr/>
          </p:nvSpPr>
          <p:spPr bwMode="auto">
            <a:xfrm>
              <a:off x="648100" y="3562350"/>
              <a:ext cx="152896" cy="914400"/>
            </a:xfrm>
            <a:prstGeom prst="rect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</p:grpSp>
      <p:sp>
        <p:nvSpPr>
          <p:cNvPr id="1049092" name="Footer Text"/>
          <p:cNvSpPr txBox="1"/>
          <p:nvPr/>
        </p:nvSpPr>
        <p:spPr>
          <a:xfrm>
            <a:off x="925513" y="3662363"/>
            <a:ext cx="3389312" cy="1076325"/>
          </a:xfrm>
          <a:prstGeom prst="rect">
            <a:avLst/>
          </a:prstGeom>
          <a:noFill/>
        </p:spPr>
        <p:txBody>
          <a:bodyPr lIns="0" tIns="0" rIns="0" bIns="0">
            <a:spAutoFit/>
          </a:bodyPr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14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APARTEMEN PIK 2</a:t>
            </a:r>
            <a:r>
              <a:rPr lang="en-US" sz="10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/>
            </a:r>
            <a:br>
              <a:rPr lang="en-US" sz="10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</a:br>
            <a:r>
              <a:rPr lang="en-US" sz="1400" b="1" dirty="0">
                <a:solidFill>
                  <a:srgbClr val="007D6B"/>
                </a:solidFill>
                <a:latin typeface="Arial"/>
                <a:ea typeface="+mn-ea"/>
                <a:cs typeface="Arial"/>
              </a:rPr>
              <a:t>*</a:t>
            </a:r>
            <a:r>
              <a:rPr lang="tr-TR" sz="1400" b="1" dirty="0">
                <a:solidFill>
                  <a:srgbClr val="007D6B"/>
                </a:solidFill>
                <a:latin typeface="Arial"/>
                <a:ea typeface="+mn-ea"/>
                <a:cs typeface="Arial"/>
              </a:rPr>
              <a:t>Cicilan </a:t>
            </a:r>
            <a:r>
              <a:rPr lang="en-US" sz="1400" b="1" dirty="0">
                <a:solidFill>
                  <a:srgbClr val="007D6B"/>
                </a:solidFill>
                <a:latin typeface="Arial"/>
                <a:ea typeface="+mn-ea"/>
                <a:cs typeface="Arial"/>
              </a:rPr>
              <a:t>8.7</a:t>
            </a:r>
            <a:r>
              <a:rPr lang="tr-TR" sz="1400" b="1" dirty="0">
                <a:solidFill>
                  <a:srgbClr val="007D6B"/>
                </a:solidFill>
                <a:latin typeface="Arial"/>
                <a:ea typeface="+mn-ea"/>
                <a:cs typeface="Arial"/>
              </a:rPr>
              <a:t> Juta/Bulan</a:t>
            </a:r>
          </a:p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12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S</a:t>
            </a:r>
            <a:r>
              <a:rPr lang="tr-TR" sz="12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elama 5 tahun</a:t>
            </a:r>
            <a:r>
              <a:rPr lang="en-US" sz="12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  </a:t>
            </a:r>
          </a:p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r>
              <a:rPr lang="sv-SE" sz="10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Sumber: Kantor Pemasaran Pantai Indah Kapuk</a:t>
            </a:r>
          </a:p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r>
              <a:rPr lang="sv-SE" sz="1000" b="1" dirty="0">
                <a:latin typeface="Arial"/>
                <a:ea typeface="+mn-ea"/>
                <a:cs typeface="Arial"/>
              </a:rPr>
              <a:t/>
            </a:r>
            <a:br>
              <a:rPr lang="sv-SE" sz="1000" b="1" dirty="0">
                <a:latin typeface="Arial"/>
                <a:ea typeface="+mn-ea"/>
                <a:cs typeface="Arial"/>
              </a:rPr>
            </a:br>
            <a:endParaRPr lang="en-US" sz="1000" b="1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+mn-ea"/>
              <a:cs typeface="Arial"/>
            </a:endParaRPr>
          </a:p>
        </p:txBody>
      </p:sp>
      <p:sp>
        <p:nvSpPr>
          <p:cNvPr id="1049093" name="Footer Text"/>
          <p:cNvSpPr txBox="1"/>
          <p:nvPr/>
        </p:nvSpPr>
        <p:spPr>
          <a:xfrm flipH="1">
            <a:off x="4837113" y="3706813"/>
            <a:ext cx="3389312" cy="769441"/>
          </a:xfrm>
          <a:prstGeom prst="rect">
            <a:avLst/>
          </a:prstGeom>
          <a:noFill/>
        </p:spPr>
        <p:txBody>
          <a:bodyPr lIns="0" tIns="0" rIns="0" bIns="0">
            <a:spAutoFit/>
          </a:bodyPr>
          <a:lstStyle/>
          <a:p>
            <a:pPr algn="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16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MERCEDEZ BENZ C Class</a:t>
            </a:r>
            <a:r>
              <a:rPr lang="en-US" sz="105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/>
            </a:r>
            <a:br>
              <a:rPr lang="en-US" sz="105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</a:br>
            <a:r>
              <a:rPr lang="tr-TR" sz="1400" b="1" dirty="0">
                <a:solidFill>
                  <a:schemeClr val="accent1"/>
                </a:solidFill>
                <a:latin typeface="Arial"/>
                <a:ea typeface="+mn-ea"/>
                <a:cs typeface="Arial"/>
              </a:rPr>
              <a:t>*</a:t>
            </a:r>
            <a:r>
              <a:rPr lang="tr-TR" sz="1400" b="1" dirty="0" err="1">
                <a:solidFill>
                  <a:schemeClr val="accent1"/>
                </a:solidFill>
                <a:latin typeface="Arial"/>
                <a:ea typeface="+mn-ea"/>
                <a:cs typeface="Arial"/>
              </a:rPr>
              <a:t>Cicilan</a:t>
            </a:r>
            <a:r>
              <a:rPr lang="tr-TR" sz="1400" b="1" dirty="0">
                <a:solidFill>
                  <a:schemeClr val="accent1"/>
                </a:solidFill>
                <a:latin typeface="Arial"/>
                <a:ea typeface="+mn-ea"/>
                <a:cs typeface="Arial"/>
              </a:rPr>
              <a:t> 11 </a:t>
            </a:r>
            <a:r>
              <a:rPr lang="tr-TR" sz="1400" b="1" dirty="0" err="1">
                <a:solidFill>
                  <a:schemeClr val="accent1"/>
                </a:solidFill>
                <a:latin typeface="Arial"/>
                <a:ea typeface="+mn-ea"/>
                <a:cs typeface="Arial"/>
              </a:rPr>
              <a:t>Juta</a:t>
            </a:r>
            <a:r>
              <a:rPr lang="tr-TR" sz="1400" b="1" dirty="0">
                <a:solidFill>
                  <a:schemeClr val="accent1"/>
                </a:solidFill>
                <a:latin typeface="Arial"/>
                <a:ea typeface="+mn-ea"/>
                <a:cs typeface="Arial"/>
              </a:rPr>
              <a:t>/Bulan</a:t>
            </a:r>
            <a:endParaRPr lang="tr-TR" sz="1050" b="1" dirty="0">
              <a:solidFill>
                <a:schemeClr val="accent1"/>
              </a:solidFill>
              <a:latin typeface="Arial"/>
              <a:ea typeface="+mn-ea"/>
              <a:cs typeface="Arial"/>
            </a:endParaRPr>
          </a:p>
          <a:p>
            <a:pPr algn="r" defTabSz="1031626" fontAlgn="auto">
              <a:spcBef>
                <a:spcPts val="0"/>
              </a:spcBef>
              <a:spcAft>
                <a:spcPts val="0"/>
              </a:spcAft>
            </a:pPr>
            <a:r>
              <a:rPr lang="en-US" sz="10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S</a:t>
            </a:r>
            <a:r>
              <a:rPr lang="tr-TR" sz="10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elama 5 </a:t>
            </a:r>
            <a:r>
              <a:rPr lang="tr-TR" sz="1000" b="1" dirty="0" smtClean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tahun</a:t>
            </a:r>
            <a:endParaRPr lang="id-ID" sz="1000" b="1" dirty="0" smtClean="0">
              <a:solidFill>
                <a:srgbClr val="262626"/>
              </a:solidFill>
              <a:latin typeface="Arial"/>
              <a:ea typeface="+mn-ea"/>
              <a:cs typeface="Arial"/>
            </a:endParaRPr>
          </a:p>
          <a:p>
            <a:pPr algn="r" defTabSz="1031626" fontAlgn="auto">
              <a:spcBef>
                <a:spcPts val="0"/>
              </a:spcBef>
              <a:spcAft>
                <a:spcPts val="0"/>
              </a:spcAft>
            </a:pPr>
            <a:r>
              <a:rPr lang="sv-SE" sz="1000" b="1" dirty="0">
                <a:latin typeface="Arial"/>
                <a:ea typeface="ＭＳ Ｐゴシック" charset="0"/>
                <a:cs typeface="Arial"/>
              </a:rPr>
              <a:t>Sumber</a:t>
            </a:r>
            <a:r>
              <a:rPr lang="id-ID" sz="1000" b="1" dirty="0">
                <a:latin typeface="Arial"/>
                <a:ea typeface="ＭＳ Ｐゴシック" charset="0"/>
                <a:cs typeface="Arial"/>
              </a:rPr>
              <a:t>: </a:t>
            </a:r>
            <a:r>
              <a:rPr lang="id-ID" sz="1000" b="1" dirty="0" err="1" smtClean="0">
                <a:latin typeface="Arial"/>
                <a:ea typeface="ＭＳ Ｐゴシック" charset="0"/>
                <a:cs typeface="Arial"/>
              </a:rPr>
              <a:t>www.mercedes-benz.co.id</a:t>
            </a:r>
            <a:endParaRPr lang="en-US" sz="1000" b="1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ＭＳ Ｐゴシック" charset="0"/>
              <a:cs typeface="Arial"/>
            </a:endParaRP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49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049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000"/>
                            </p:stCondLst>
                            <p:childTnLst>
                              <p:par>
                                <p:cTn id="26" presetID="23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490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490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087" grpId="0"/>
      <p:bldP spid="1049092" grpId="0"/>
      <p:bldP spid="1049093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E9E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" name="Group 24"/>
          <p:cNvGrpSpPr/>
          <p:nvPr/>
        </p:nvGrpSpPr>
        <p:grpSpPr bwMode="auto">
          <a:xfrm>
            <a:off x="2593975" y="1133475"/>
            <a:ext cx="3956050" cy="2132013"/>
            <a:chOff x="2593509" y="1133822"/>
            <a:chExt cx="3956982" cy="2131459"/>
          </a:xfrm>
        </p:grpSpPr>
        <p:sp>
          <p:nvSpPr>
            <p:cNvPr id="1049094" name="Rectangle 25"/>
            <p:cNvSpPr>
              <a:spLocks noChangeArrowheads="1"/>
            </p:cNvSpPr>
            <p:nvPr/>
          </p:nvSpPr>
          <p:spPr bwMode="auto">
            <a:xfrm>
              <a:off x="2772939" y="1133822"/>
              <a:ext cx="3590183" cy="2131459"/>
            </a:xfrm>
            <a:prstGeom prst="rect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49095" name="Right Triangle 26"/>
            <p:cNvSpPr>
              <a:spLocks noChangeArrowheads="1"/>
            </p:cNvSpPr>
            <p:nvPr/>
          </p:nvSpPr>
          <p:spPr bwMode="auto">
            <a:xfrm rot="2700000">
              <a:off x="2592810" y="2009007"/>
              <a:ext cx="382488" cy="381090"/>
            </a:xfrm>
            <a:prstGeom prst="rtTriangle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49096" name="Right Triangle 27"/>
            <p:cNvSpPr>
              <a:spLocks noChangeArrowheads="1"/>
            </p:cNvSpPr>
            <p:nvPr/>
          </p:nvSpPr>
          <p:spPr bwMode="auto">
            <a:xfrm rot="18900000" flipH="1">
              <a:off x="6168702" y="2009007"/>
              <a:ext cx="382488" cy="381090"/>
            </a:xfrm>
            <a:prstGeom prst="rtTriangle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</p:grpSp>
      <p:sp>
        <p:nvSpPr>
          <p:cNvPr id="1049097" name="TextBox 34"/>
          <p:cNvSpPr txBox="1">
            <a:spLocks noChangeArrowheads="1"/>
          </p:cNvSpPr>
          <p:nvPr/>
        </p:nvSpPr>
        <p:spPr bwMode="auto">
          <a:xfrm>
            <a:off x="2773363" y="1504950"/>
            <a:ext cx="3589337" cy="144655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 dirty="0">
                <a:solidFill>
                  <a:schemeClr val="bg1"/>
                </a:solidFill>
                <a:latin typeface="Arial"/>
                <a:cs typeface="Arial"/>
              </a:rPr>
              <a:t>Total </a:t>
            </a:r>
            <a:r>
              <a:rPr lang="en-US" altLang="en-US" sz="1400" b="1" dirty="0" err="1">
                <a:solidFill>
                  <a:schemeClr val="bg1"/>
                </a:solidFill>
                <a:latin typeface="Arial"/>
                <a:cs typeface="Arial"/>
              </a:rPr>
              <a:t>Cicilan</a:t>
            </a:r>
            <a:r>
              <a:rPr lang="en-US" altLang="en-US" sz="1400" b="1" dirty="0">
                <a:solidFill>
                  <a:schemeClr val="bg1"/>
                </a:solidFill>
                <a:latin typeface="Arial"/>
                <a:cs typeface="Arial"/>
              </a:rPr>
              <a:t> = 19.7 JUTA/BULAN</a:t>
            </a:r>
          </a:p>
          <a:p>
            <a:pPr algn="ctr" eaLnBrk="1" hangingPunct="1"/>
            <a:endParaRPr lang="en-US" altLang="en-US" sz="1200" b="1" dirty="0">
              <a:solidFill>
                <a:schemeClr val="bg1"/>
              </a:solidFill>
              <a:latin typeface="Arial"/>
              <a:cs typeface="Arial"/>
            </a:endParaRPr>
          </a:p>
          <a:p>
            <a:pPr algn="ctr" eaLnBrk="1" hangingPunct="1"/>
            <a:r>
              <a:rPr lang="en-US" altLang="en-US" sz="1400" b="1" dirty="0">
                <a:solidFill>
                  <a:schemeClr val="bg1"/>
                </a:solidFill>
                <a:latin typeface="Arial"/>
                <a:cs typeface="Arial"/>
              </a:rPr>
              <a:t>Income Biogreen = 121 JUTA/BULAN</a:t>
            </a:r>
          </a:p>
          <a:p>
            <a:pPr algn="ctr" eaLnBrk="1" hangingPunct="1"/>
            <a:endParaRPr lang="en-US" altLang="en-US" sz="1200" b="1" dirty="0">
              <a:solidFill>
                <a:schemeClr val="bg1"/>
              </a:solidFill>
              <a:latin typeface="Arial"/>
              <a:cs typeface="Arial"/>
            </a:endParaRPr>
          </a:p>
          <a:p>
            <a:pPr algn="ctr" eaLnBrk="1" hangingPunct="1"/>
            <a:r>
              <a:rPr lang="en-US" altLang="en-US" sz="1800" b="1" dirty="0" err="1">
                <a:solidFill>
                  <a:srgbClr val="CCFFCC"/>
                </a:solidFill>
                <a:latin typeface="Arial"/>
                <a:cs typeface="Arial"/>
              </a:rPr>
              <a:t>Masih</a:t>
            </a:r>
            <a:r>
              <a:rPr lang="en-US" altLang="en-US" sz="1800" b="1" dirty="0">
                <a:solidFill>
                  <a:srgbClr val="CCFFCC"/>
                </a:solidFill>
                <a:latin typeface="Arial"/>
                <a:cs typeface="Arial"/>
              </a:rPr>
              <a:t> </a:t>
            </a:r>
            <a:r>
              <a:rPr lang="en-US" altLang="en-US" sz="1800" b="1" dirty="0" err="1">
                <a:solidFill>
                  <a:srgbClr val="CCFFCC"/>
                </a:solidFill>
                <a:latin typeface="Arial"/>
                <a:cs typeface="Arial"/>
              </a:rPr>
              <a:t>Sisa</a:t>
            </a:r>
            <a:r>
              <a:rPr lang="en-US" altLang="en-US" sz="1800" b="1" dirty="0">
                <a:solidFill>
                  <a:srgbClr val="CCFFCC"/>
                </a:solidFill>
                <a:latin typeface="Arial"/>
                <a:cs typeface="Arial"/>
              </a:rPr>
              <a:t> = </a:t>
            </a:r>
          </a:p>
          <a:p>
            <a:pPr algn="ctr" eaLnBrk="1" hangingPunct="1"/>
            <a:r>
              <a:rPr lang="en-US" altLang="en-US" sz="1800" b="1" dirty="0">
                <a:solidFill>
                  <a:srgbClr val="CCFFCC"/>
                </a:solidFill>
                <a:latin typeface="Arial"/>
                <a:cs typeface="Arial"/>
              </a:rPr>
              <a:t>101.3 JUTA/BULAN</a:t>
            </a:r>
          </a:p>
        </p:txBody>
      </p:sp>
      <p:grpSp>
        <p:nvGrpSpPr>
          <p:cNvPr id="324" name="Group 25"/>
          <p:cNvGrpSpPr/>
          <p:nvPr/>
        </p:nvGrpSpPr>
        <p:grpSpPr bwMode="auto">
          <a:xfrm>
            <a:off x="647700" y="3595688"/>
            <a:ext cx="3162300" cy="500062"/>
            <a:chOff x="648100" y="3562350"/>
            <a:chExt cx="3583374" cy="914400"/>
          </a:xfrm>
        </p:grpSpPr>
        <p:sp>
          <p:nvSpPr>
            <p:cNvPr id="1049098" name="Rectangle 48"/>
            <p:cNvSpPr/>
            <p:nvPr/>
          </p:nvSpPr>
          <p:spPr>
            <a:xfrm>
              <a:off x="801006" y="3562350"/>
              <a:ext cx="3430468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9099" name="Rectangle 49"/>
            <p:cNvSpPr>
              <a:spLocks noChangeArrowheads="1"/>
            </p:cNvSpPr>
            <p:nvPr/>
          </p:nvSpPr>
          <p:spPr bwMode="auto">
            <a:xfrm>
              <a:off x="648100" y="3562350"/>
              <a:ext cx="152906" cy="914400"/>
            </a:xfrm>
            <a:prstGeom prst="rect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</p:grpSp>
      <p:grpSp>
        <p:nvGrpSpPr>
          <p:cNvPr id="325" name="Group 25"/>
          <p:cNvGrpSpPr/>
          <p:nvPr/>
        </p:nvGrpSpPr>
        <p:grpSpPr bwMode="auto">
          <a:xfrm flipH="1">
            <a:off x="5257800" y="3595688"/>
            <a:ext cx="3236913" cy="500062"/>
            <a:chOff x="648100" y="3562350"/>
            <a:chExt cx="3583374" cy="914400"/>
          </a:xfrm>
        </p:grpSpPr>
        <p:sp>
          <p:nvSpPr>
            <p:cNvPr id="1049100" name="Rectangle 51"/>
            <p:cNvSpPr/>
            <p:nvPr/>
          </p:nvSpPr>
          <p:spPr>
            <a:xfrm>
              <a:off x="800996" y="3562350"/>
              <a:ext cx="3430478" cy="914400"/>
            </a:xfrm>
            <a:prstGeom prst="rect">
              <a:avLst/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/>
            </a:p>
          </p:txBody>
        </p:sp>
        <p:sp>
          <p:nvSpPr>
            <p:cNvPr id="1049101" name="Rectangle 52"/>
            <p:cNvSpPr>
              <a:spLocks noChangeArrowheads="1"/>
            </p:cNvSpPr>
            <p:nvPr/>
          </p:nvSpPr>
          <p:spPr bwMode="auto">
            <a:xfrm>
              <a:off x="648100" y="3562350"/>
              <a:ext cx="152896" cy="914400"/>
            </a:xfrm>
            <a:prstGeom prst="rect">
              <a:avLst/>
            </a:prstGeom>
            <a:gradFill rotWithShape="1">
              <a:gsLst>
                <a:gs pos="0">
                  <a:srgbClr val="008F77"/>
                </a:gs>
                <a:gs pos="20000">
                  <a:srgbClr val="008B74"/>
                </a:gs>
                <a:gs pos="100000">
                  <a:srgbClr val="006957"/>
                </a:gs>
              </a:gsLst>
              <a:lin ang="5400000"/>
            </a:gradFill>
            <a:ln w="9525">
              <a:solidFill>
                <a:srgbClr val="007D6B"/>
              </a:solidFill>
              <a:miter lim="800000"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 defTabSz="1031626" fontAlgn="auto">
                <a:spcBef>
                  <a:spcPts val="0"/>
                </a:spcBef>
                <a:spcAft>
                  <a:spcPts val="0"/>
                </a:spcAft>
              </a:pPr>
              <a:endParaRPr lang="en-US" dirty="0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</p:grpSp>
      <p:sp>
        <p:nvSpPr>
          <p:cNvPr id="1049102" name="Footer Text"/>
          <p:cNvSpPr txBox="1">
            <a:spLocks noChangeArrowheads="1"/>
          </p:cNvSpPr>
          <p:nvPr/>
        </p:nvSpPr>
        <p:spPr bwMode="auto">
          <a:xfrm>
            <a:off x="925513" y="3714750"/>
            <a:ext cx="3389312" cy="246221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ro-RO" altLang="en-US" sz="1600" b="1" dirty="0">
                <a:solidFill>
                  <a:srgbClr val="262626"/>
                </a:solidFill>
                <a:latin typeface="Arial"/>
                <a:cs typeface="Arial"/>
              </a:rPr>
              <a:t>Dana Cadangan Pensiun Anda</a:t>
            </a:r>
            <a:endParaRPr lang="en-US" altLang="en-US" sz="900" b="1" dirty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9103" name="Footer Text"/>
          <p:cNvSpPr txBox="1">
            <a:spLocks noChangeArrowheads="1"/>
          </p:cNvSpPr>
          <p:nvPr/>
        </p:nvSpPr>
        <p:spPr bwMode="auto">
          <a:xfrm flipH="1">
            <a:off x="4837113" y="3714750"/>
            <a:ext cx="3389312" cy="246063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r" eaLnBrk="1" hangingPunct="1"/>
            <a:r>
              <a:rPr lang="de-DE" altLang="en-US" sz="1600" b="1" dirty="0">
                <a:solidFill>
                  <a:srgbClr val="262626"/>
                </a:solidFill>
                <a:latin typeface="Arial"/>
                <a:cs typeface="Arial"/>
              </a:rPr>
              <a:t>Tabungan Masa Depan Anak</a:t>
            </a:r>
            <a:endParaRPr lang="en-US" altLang="en-US" sz="800" b="1" dirty="0">
              <a:solidFill>
                <a:srgbClr val="262626"/>
              </a:solidFill>
              <a:latin typeface="Arial"/>
              <a:cs typeface="Arial"/>
            </a:endParaRPr>
          </a:p>
        </p:txBody>
      </p:sp>
      <p:pic>
        <p:nvPicPr>
          <p:cNvPr id="2097256" name="Picture Placeholder 2" descr="graduates.jpg"/>
          <p:cNvPicPr>
            <a:picLocks noGrp="1" noChangeAspect="1"/>
          </p:cNvPicPr>
          <p:nvPr>
            <p:ph type="pic" sz="quarter" idx="15"/>
          </p:nvPr>
        </p:nvPicPr>
        <p:blipFill>
          <a:blip r:embed="rId2" cstate="print"/>
          <a:srcRect l="12698" r="12698"/>
          <a:stretch>
            <a:fillRect/>
          </a:stretch>
        </p:blipFill>
        <p:spPr bwMode="auto">
          <a:xfrm>
            <a:off x="6362700" y="1133475"/>
            <a:ext cx="2781300" cy="2132013"/>
          </a:xfrm>
          <a:noFill/>
        </p:spPr>
      </p:pic>
      <p:pic>
        <p:nvPicPr>
          <p:cNvPr id="2097257" name="Picture Placeholder 6" descr="happy_old.jpg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/>
          <a:srcRect l="6657" r="6657"/>
          <a:stretch>
            <a:fillRect/>
          </a:stretch>
        </p:blipFill>
        <p:spPr bwMode="auto">
          <a:xfrm>
            <a:off x="0" y="1133475"/>
            <a:ext cx="2773363" cy="2132013"/>
          </a:xfrm>
          <a:noFill/>
        </p:spPr>
      </p:pic>
      <p:sp>
        <p:nvSpPr>
          <p:cNvPr id="1049104" name="Rectangle 16"/>
          <p:cNvSpPr>
            <a:spLocks noChangeArrowheads="1"/>
          </p:cNvSpPr>
          <p:nvPr/>
        </p:nvSpPr>
        <p:spPr bwMode="auto">
          <a:xfrm>
            <a:off x="3881438" y="3638550"/>
            <a:ext cx="1604962" cy="40011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b="1" dirty="0" err="1">
                <a:solidFill>
                  <a:srgbClr val="262626"/>
                </a:solidFill>
                <a:latin typeface="Arial"/>
                <a:cs typeface="Arial"/>
              </a:rPr>
              <a:t>atau</a:t>
            </a:r>
            <a:endParaRPr lang="en-US" altLang="en-US" b="1" dirty="0">
              <a:solidFill>
                <a:srgbClr val="262626"/>
              </a:solidFill>
              <a:latin typeface="Arial"/>
              <a:cs typeface="Arial"/>
            </a:endParaRPr>
          </a:p>
        </p:txBody>
      </p:sp>
      <p:sp>
        <p:nvSpPr>
          <p:cNvPr id="1049105" name="Rectangle 17"/>
          <p:cNvSpPr>
            <a:spLocks noChangeArrowheads="1"/>
          </p:cNvSpPr>
          <p:nvPr/>
        </p:nvSpPr>
        <p:spPr bwMode="auto">
          <a:xfrm>
            <a:off x="4152654" y="2888218"/>
            <a:ext cx="838691" cy="369332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id-ID" altLang="en-US" sz="1800" b="1" dirty="0" smtClean="0">
                <a:solidFill>
                  <a:schemeClr val="bg1"/>
                </a:solidFill>
                <a:latin typeface="Arial"/>
                <a:cs typeface="Arial"/>
              </a:rPr>
              <a:t>U</a:t>
            </a:r>
            <a:r>
              <a:rPr lang="en-US" altLang="en-US" sz="1800" b="1" dirty="0" err="1" smtClean="0">
                <a:solidFill>
                  <a:schemeClr val="bg1"/>
                </a:solidFill>
                <a:latin typeface="Arial"/>
                <a:cs typeface="Arial"/>
              </a:rPr>
              <a:t>ntuk</a:t>
            </a:r>
            <a:endParaRPr lang="en-US" altLang="en-US" sz="1800" b="1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049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49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49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049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1049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049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097" grpId="0"/>
      <p:bldP spid="1049102" grpId="0"/>
      <p:bldP spid="1049103" grpId="0"/>
      <p:bldP spid="1049104" grpId="0"/>
      <p:bldP spid="104910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09" name="Rectangle 3"/>
          <p:cNvSpPr>
            <a:spLocks noChangeArrowheads="1"/>
          </p:cNvSpPr>
          <p:nvPr/>
        </p:nvSpPr>
        <p:spPr bwMode="auto">
          <a:xfrm>
            <a:off x="3303588" y="4171950"/>
            <a:ext cx="2565400" cy="40005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b="1" dirty="0">
                <a:solidFill>
                  <a:schemeClr val="accent1"/>
                </a:solidFill>
                <a:latin typeface="Arial"/>
                <a:cs typeface="Arial"/>
              </a:rPr>
              <a:t>BIOGREEN PEDULI</a:t>
            </a:r>
          </a:p>
        </p:txBody>
      </p:sp>
      <p:pic>
        <p:nvPicPr>
          <p:cNvPr id="2097258" name="Picture Placeholder 5" descr="glc_70.jpg"/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16537" b="16537"/>
          <a:stretch>
            <a:fillRect/>
          </a:stretch>
        </p:blipFill>
        <p:spPr>
          <a:xfrm>
            <a:off x="0" y="0"/>
            <a:ext cx="9144000" cy="3802063"/>
          </a:xfrm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259" name="ace048.jpg" descr="/Users/Biogreen_Science/Desktop/MASTER REPLICA/replicajune/images/ace048.jpg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 r:link="rId3"/>
          <a:srcRect t="7813" b="29861"/>
          <a:stretch>
            <a:fillRect/>
          </a:stretch>
        </p:blipFill>
        <p:spPr>
          <a:xfrm>
            <a:off x="0" y="0"/>
            <a:ext cx="9144000" cy="3798888"/>
          </a:xfrm>
        </p:spPr>
      </p:pic>
      <p:sp>
        <p:nvSpPr>
          <p:cNvPr id="1049110" name="Rectangle 4"/>
          <p:cNvSpPr>
            <a:spLocks noChangeArrowheads="1"/>
          </p:cNvSpPr>
          <p:nvPr/>
        </p:nvSpPr>
        <p:spPr bwMode="auto">
          <a:xfrm>
            <a:off x="3303588" y="4171950"/>
            <a:ext cx="2565400" cy="40005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b="1" dirty="0">
                <a:solidFill>
                  <a:schemeClr val="accent1"/>
                </a:solidFill>
                <a:latin typeface="Arial"/>
                <a:cs typeface="Arial"/>
              </a:rPr>
              <a:t>BIOGREEN PEDULI</a:t>
            </a:r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7260" name="Picture Placeholder 9" descr="ace047.jpg"/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6003" b="28996"/>
          <a:stretch>
            <a:fillRect/>
          </a:stretch>
        </p:blipFill>
        <p:spPr>
          <a:xfrm>
            <a:off x="0" y="-19050"/>
            <a:ext cx="9144000" cy="3962400"/>
          </a:xfrm>
        </p:spPr>
      </p:pic>
      <p:sp>
        <p:nvSpPr>
          <p:cNvPr id="1049111" name="Rectangle 11"/>
          <p:cNvSpPr>
            <a:spLocks noChangeArrowheads="1"/>
          </p:cNvSpPr>
          <p:nvPr/>
        </p:nvSpPr>
        <p:spPr bwMode="auto">
          <a:xfrm>
            <a:off x="3303588" y="4171950"/>
            <a:ext cx="2565400" cy="40005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b="1" dirty="0">
                <a:solidFill>
                  <a:schemeClr val="accent1"/>
                </a:solidFill>
                <a:latin typeface="Arial"/>
                <a:cs typeface="Arial"/>
              </a:rPr>
              <a:t>BIOGREEN PEDULI</a:t>
            </a:r>
          </a:p>
        </p:txBody>
      </p:sp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E9E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15" name="Sev04"/>
          <p:cNvSpPr/>
          <p:nvPr/>
        </p:nvSpPr>
        <p:spPr>
          <a:xfrm>
            <a:off x="4130675" y="1757363"/>
            <a:ext cx="1027113" cy="1027112"/>
          </a:xfrm>
          <a:prstGeom prst="flowChartDocument">
            <a:avLst/>
          </a:prstGeom>
          <a:solidFill>
            <a:schemeClr val="accent4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4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049116" name="Sev01"/>
          <p:cNvSpPr/>
          <p:nvPr/>
        </p:nvSpPr>
        <p:spPr>
          <a:xfrm>
            <a:off x="795338" y="1757363"/>
            <a:ext cx="1027112" cy="1027112"/>
          </a:xfrm>
          <a:prstGeom prst="flowChartDocument">
            <a:avLst/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1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049117" name="Sev03"/>
          <p:cNvSpPr/>
          <p:nvPr/>
        </p:nvSpPr>
        <p:spPr>
          <a:xfrm>
            <a:off x="3008313" y="1757363"/>
            <a:ext cx="1027112" cy="1027112"/>
          </a:xfrm>
          <a:prstGeom prst="flowChartDocument">
            <a:avLst/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3">
                  <a:lumMod val="50000"/>
                </a:schemeClr>
              </a:solidFill>
              <a:latin typeface="FontAwesome" pitchFamily="2" charset="0"/>
              <a:cs typeface="+mj-cs"/>
            </a:endParaRPr>
          </a:p>
        </p:txBody>
      </p:sp>
      <p:sp>
        <p:nvSpPr>
          <p:cNvPr id="1049118" name="Sev02"/>
          <p:cNvSpPr/>
          <p:nvPr/>
        </p:nvSpPr>
        <p:spPr>
          <a:xfrm>
            <a:off x="1892300" y="1757363"/>
            <a:ext cx="1028700" cy="1027112"/>
          </a:xfrm>
          <a:prstGeom prst="flowChartDocument">
            <a:avLst/>
          </a:prstGeom>
          <a:solidFill>
            <a:schemeClr val="accent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6000" dirty="0">
              <a:solidFill>
                <a:schemeClr val="accent2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049119" name="Sev04"/>
          <p:cNvSpPr/>
          <p:nvPr/>
        </p:nvSpPr>
        <p:spPr>
          <a:xfrm>
            <a:off x="5251450" y="1757363"/>
            <a:ext cx="1028700" cy="1027112"/>
          </a:xfrm>
          <a:prstGeom prst="flowChartDocument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4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049120" name="Sev04"/>
          <p:cNvSpPr/>
          <p:nvPr/>
        </p:nvSpPr>
        <p:spPr>
          <a:xfrm>
            <a:off x="6367463" y="1757363"/>
            <a:ext cx="1027112" cy="1027112"/>
          </a:xfrm>
          <a:prstGeom prst="flowChartDocument">
            <a:avLst/>
          </a:prstGeom>
          <a:solidFill>
            <a:schemeClr val="accent6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4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049121" name="Sev04"/>
          <p:cNvSpPr/>
          <p:nvPr/>
        </p:nvSpPr>
        <p:spPr>
          <a:xfrm>
            <a:off x="4130675" y="514350"/>
            <a:ext cx="1027113" cy="92075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4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049122" name="Sev01"/>
          <p:cNvSpPr/>
          <p:nvPr/>
        </p:nvSpPr>
        <p:spPr>
          <a:xfrm>
            <a:off x="795338" y="514350"/>
            <a:ext cx="1027112" cy="92075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1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049123" name="Sev03"/>
          <p:cNvSpPr/>
          <p:nvPr/>
        </p:nvSpPr>
        <p:spPr>
          <a:xfrm>
            <a:off x="3008313" y="514350"/>
            <a:ext cx="1027112" cy="92075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3">
                  <a:lumMod val="50000"/>
                </a:schemeClr>
              </a:solidFill>
              <a:latin typeface="FontAwesome" pitchFamily="2" charset="0"/>
              <a:cs typeface="+mj-cs"/>
            </a:endParaRPr>
          </a:p>
        </p:txBody>
      </p:sp>
      <p:sp>
        <p:nvSpPr>
          <p:cNvPr id="1049124" name="Sev02"/>
          <p:cNvSpPr/>
          <p:nvPr/>
        </p:nvSpPr>
        <p:spPr>
          <a:xfrm>
            <a:off x="1892300" y="514350"/>
            <a:ext cx="1028700" cy="92075"/>
          </a:xfrm>
          <a:prstGeom prst="rect">
            <a:avLst/>
          </a:prstGeom>
          <a:solidFill>
            <a:schemeClr val="accent2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6000" dirty="0">
              <a:solidFill>
                <a:schemeClr val="accent2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049125" name="Sev04"/>
          <p:cNvSpPr/>
          <p:nvPr/>
        </p:nvSpPr>
        <p:spPr>
          <a:xfrm>
            <a:off x="5251450" y="514350"/>
            <a:ext cx="1028700" cy="92075"/>
          </a:xfrm>
          <a:prstGeom prst="rect">
            <a:avLst/>
          </a:prstGeom>
          <a:solidFill>
            <a:schemeClr val="accent5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4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049126" name="Sev04"/>
          <p:cNvSpPr/>
          <p:nvPr/>
        </p:nvSpPr>
        <p:spPr>
          <a:xfrm>
            <a:off x="6367463" y="514350"/>
            <a:ext cx="1027112" cy="92075"/>
          </a:xfrm>
          <a:prstGeom prst="rect">
            <a:avLst/>
          </a:prstGeom>
          <a:solidFill>
            <a:schemeClr val="accent6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4">
                  <a:lumMod val="50000"/>
                </a:schemeClr>
              </a:solidFill>
              <a:latin typeface="FontAwesome" pitchFamily="2" charset="0"/>
            </a:endParaRPr>
          </a:p>
        </p:txBody>
      </p:sp>
      <p:pic>
        <p:nvPicPr>
          <p:cNvPr id="2097261" name="Picture 1" descr="E:\xampp\htdocs\replica\images\leader\hendra_box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95338" y="606425"/>
            <a:ext cx="1023937" cy="1150938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7262" name="Picture 7" descr="E:\xampp\htdocs\replica\images\leader\jansen_box.jp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461250" y="606425"/>
            <a:ext cx="1023938" cy="1150938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7263" name="Picture 8" descr="E:\xampp\htdocs\replica\images\leader\kartini_box.jpg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4130675" y="606425"/>
            <a:ext cx="1023938" cy="1150938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7264" name="Picture 10" descr="E:\xampp\htdocs\replica\images\leader\aries_box.jpg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5251450" y="606425"/>
            <a:ext cx="1023938" cy="1150938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7265" name="Picture 11" descr="E:\xampp\htdocs\replica\images\leader\inge_box.jpg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6367463" y="606425"/>
            <a:ext cx="1023937" cy="1150938"/>
          </a:xfrm>
          <a:prstGeom prst="rect">
            <a:avLst/>
          </a:prstGeom>
          <a:noFill/>
          <a:ln>
            <a:noFill/>
          </a:ln>
        </p:spPr>
      </p:pic>
      <p:sp>
        <p:nvSpPr>
          <p:cNvPr id="1049127" name="Sev04"/>
          <p:cNvSpPr/>
          <p:nvPr/>
        </p:nvSpPr>
        <p:spPr>
          <a:xfrm>
            <a:off x="7461250" y="514350"/>
            <a:ext cx="1028700" cy="9207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4">
                  <a:lumMod val="50000"/>
                </a:schemeClr>
              </a:solidFill>
              <a:latin typeface="FontAwesome" pitchFamily="2" charset="0"/>
            </a:endParaRPr>
          </a:p>
        </p:txBody>
      </p:sp>
      <p:sp>
        <p:nvSpPr>
          <p:cNvPr id="1049128" name="Sev04"/>
          <p:cNvSpPr/>
          <p:nvPr/>
        </p:nvSpPr>
        <p:spPr>
          <a:xfrm>
            <a:off x="7461250" y="1757363"/>
            <a:ext cx="1028700" cy="1027112"/>
          </a:xfrm>
          <a:prstGeom prst="flowChartDocument">
            <a:avLst/>
          </a:prstGeom>
          <a:solidFill>
            <a:schemeClr val="accent5">
              <a:lumMod val="60000"/>
              <a:lumOff val="4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endParaRPr lang="en-US" sz="4000" dirty="0">
              <a:solidFill>
                <a:schemeClr val="accent4">
                  <a:lumMod val="50000"/>
                </a:schemeClr>
              </a:solidFill>
              <a:latin typeface="FontAwesome" pitchFamily="2" charset="0"/>
            </a:endParaRPr>
          </a:p>
        </p:txBody>
      </p:sp>
      <p:pic>
        <p:nvPicPr>
          <p:cNvPr id="2097266" name="Picture 12" descr="E:\xampp\htdocs\replica\images\leader\lusi_box.jpg"/>
          <p:cNvPicPr>
            <a:picLocks noChangeAspect="1" noChangeArrowheads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>
            <a:off x="1892300" y="606425"/>
            <a:ext cx="1023938" cy="1150938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7267" name="Picture 9" descr="E:\xampp\htdocs\replica\images\leader\rudi_box.jpg"/>
          <p:cNvPicPr>
            <a:picLocks noChangeAspect="1" noChangeArrowheads="1"/>
          </p:cNvPicPr>
          <p:nvPr/>
        </p:nvPicPr>
        <p:blipFill>
          <a:blip r:embed="rId8"/>
          <a:srcRect/>
          <a:stretch>
            <a:fillRect/>
          </a:stretch>
        </p:blipFill>
        <p:spPr bwMode="auto">
          <a:xfrm>
            <a:off x="3011488" y="606425"/>
            <a:ext cx="1023937" cy="1150938"/>
          </a:xfrm>
          <a:prstGeom prst="rect">
            <a:avLst/>
          </a:prstGeom>
          <a:noFill/>
          <a:ln>
            <a:noFill/>
          </a:ln>
        </p:spPr>
      </p:pic>
      <p:sp>
        <p:nvSpPr>
          <p:cNvPr id="1049129" name="TextBox 45"/>
          <p:cNvSpPr txBox="1">
            <a:spLocks noChangeArrowheads="1"/>
          </p:cNvSpPr>
          <p:nvPr/>
        </p:nvSpPr>
        <p:spPr bwMode="auto">
          <a:xfrm>
            <a:off x="533400" y="2035175"/>
            <a:ext cx="1517650" cy="307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>
                <a:solidFill>
                  <a:srgbClr val="262626"/>
                </a:solidFill>
                <a:latin typeface="Calibri" panose="020F0502020204030204" pitchFamily="34" charset="0"/>
              </a:rPr>
              <a:t>HENDRA</a:t>
            </a:r>
            <a:endParaRPr lang="en-US" altLang="en-US" sz="900" b="1">
              <a:solidFill>
                <a:srgbClr val="262626"/>
              </a:solidFill>
              <a:latin typeface="Calibri" panose="020F0502020204030204" pitchFamily="34" charset="0"/>
            </a:endParaRPr>
          </a:p>
        </p:txBody>
      </p:sp>
      <p:sp>
        <p:nvSpPr>
          <p:cNvPr id="1049130" name="TextBox 46"/>
          <p:cNvSpPr txBox="1">
            <a:spLocks noChangeArrowheads="1"/>
          </p:cNvSpPr>
          <p:nvPr/>
        </p:nvSpPr>
        <p:spPr bwMode="auto">
          <a:xfrm>
            <a:off x="1676400" y="2035175"/>
            <a:ext cx="1517650" cy="307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>
                <a:solidFill>
                  <a:srgbClr val="262626"/>
                </a:solidFill>
                <a:latin typeface="Solomon" panose="02000000000000000000" pitchFamily="2" charset="0"/>
              </a:rPr>
              <a:t>LUSSI</a:t>
            </a:r>
            <a:endParaRPr lang="en-US" altLang="en-US" sz="900" b="1">
              <a:solidFill>
                <a:srgbClr val="262626"/>
              </a:solidFill>
              <a:latin typeface="Solomon" panose="02000000000000000000" pitchFamily="2" charset="0"/>
            </a:endParaRPr>
          </a:p>
        </p:txBody>
      </p:sp>
      <p:sp>
        <p:nvSpPr>
          <p:cNvPr id="1049131" name="TextBox 47"/>
          <p:cNvSpPr txBox="1">
            <a:spLocks noChangeArrowheads="1"/>
          </p:cNvSpPr>
          <p:nvPr/>
        </p:nvSpPr>
        <p:spPr bwMode="auto">
          <a:xfrm>
            <a:off x="2736850" y="2035175"/>
            <a:ext cx="1517650" cy="307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>
                <a:solidFill>
                  <a:srgbClr val="262626"/>
                </a:solidFill>
                <a:latin typeface="Solomon" panose="02000000000000000000" pitchFamily="2" charset="0"/>
              </a:rPr>
              <a:t>RUDI</a:t>
            </a:r>
            <a:endParaRPr lang="en-US" altLang="en-US" sz="900" b="1">
              <a:solidFill>
                <a:srgbClr val="262626"/>
              </a:solidFill>
              <a:latin typeface="Solomon" panose="02000000000000000000" pitchFamily="2" charset="0"/>
            </a:endParaRPr>
          </a:p>
        </p:txBody>
      </p:sp>
      <p:sp>
        <p:nvSpPr>
          <p:cNvPr id="1049132" name="TextBox 48"/>
          <p:cNvSpPr txBox="1">
            <a:spLocks noChangeArrowheads="1"/>
          </p:cNvSpPr>
          <p:nvPr/>
        </p:nvSpPr>
        <p:spPr bwMode="auto">
          <a:xfrm>
            <a:off x="3879850" y="2035175"/>
            <a:ext cx="1517650" cy="307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>
                <a:solidFill>
                  <a:srgbClr val="262626"/>
                </a:solidFill>
                <a:latin typeface="Solomon" panose="02000000000000000000" pitchFamily="2" charset="0"/>
              </a:rPr>
              <a:t>KARTINI</a:t>
            </a:r>
            <a:endParaRPr lang="en-US" altLang="en-US" sz="900" b="1">
              <a:solidFill>
                <a:srgbClr val="262626"/>
              </a:solidFill>
              <a:latin typeface="Solomon" panose="02000000000000000000" pitchFamily="2" charset="0"/>
            </a:endParaRPr>
          </a:p>
        </p:txBody>
      </p:sp>
      <p:sp>
        <p:nvSpPr>
          <p:cNvPr id="1049133" name="TextBox 49"/>
          <p:cNvSpPr txBox="1">
            <a:spLocks noChangeArrowheads="1"/>
          </p:cNvSpPr>
          <p:nvPr/>
        </p:nvSpPr>
        <p:spPr bwMode="auto">
          <a:xfrm>
            <a:off x="5029200" y="2035175"/>
            <a:ext cx="1517650" cy="307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>
                <a:solidFill>
                  <a:srgbClr val="262626"/>
                </a:solidFill>
                <a:latin typeface="Solomon" panose="02000000000000000000" pitchFamily="2" charset="0"/>
              </a:rPr>
              <a:t>ARIES</a:t>
            </a:r>
            <a:endParaRPr lang="en-US" altLang="en-US" sz="900" b="1">
              <a:solidFill>
                <a:srgbClr val="262626"/>
              </a:solidFill>
              <a:latin typeface="Solomon" panose="02000000000000000000" pitchFamily="2" charset="0"/>
            </a:endParaRPr>
          </a:p>
        </p:txBody>
      </p:sp>
      <p:sp>
        <p:nvSpPr>
          <p:cNvPr id="1049134" name="TextBox 51"/>
          <p:cNvSpPr txBox="1">
            <a:spLocks noChangeArrowheads="1"/>
          </p:cNvSpPr>
          <p:nvPr/>
        </p:nvSpPr>
        <p:spPr bwMode="auto">
          <a:xfrm>
            <a:off x="6089650" y="2035175"/>
            <a:ext cx="1517650" cy="307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>
                <a:solidFill>
                  <a:srgbClr val="262626"/>
                </a:solidFill>
                <a:latin typeface="Solomon" panose="02000000000000000000" pitchFamily="2" charset="0"/>
              </a:rPr>
              <a:t>INGE</a:t>
            </a:r>
            <a:endParaRPr lang="en-US" altLang="en-US" sz="900" b="1">
              <a:solidFill>
                <a:srgbClr val="262626"/>
              </a:solidFill>
              <a:latin typeface="Solomon" panose="02000000000000000000" pitchFamily="2" charset="0"/>
            </a:endParaRPr>
          </a:p>
        </p:txBody>
      </p:sp>
      <p:sp>
        <p:nvSpPr>
          <p:cNvPr id="1049135" name="TextBox 52"/>
          <p:cNvSpPr txBox="1">
            <a:spLocks noChangeArrowheads="1"/>
          </p:cNvSpPr>
          <p:nvPr/>
        </p:nvSpPr>
        <p:spPr bwMode="auto">
          <a:xfrm>
            <a:off x="7504113" y="2035175"/>
            <a:ext cx="871537" cy="307975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1400" b="1">
                <a:solidFill>
                  <a:srgbClr val="262626"/>
                </a:solidFill>
                <a:latin typeface="Solomon" panose="02000000000000000000" pitchFamily="2" charset="0"/>
              </a:rPr>
              <a:t>JANSEN</a:t>
            </a:r>
            <a:endParaRPr lang="en-US" altLang="en-US" sz="900" b="1">
              <a:solidFill>
                <a:srgbClr val="262626"/>
              </a:solidFill>
              <a:latin typeface="Solomon" panose="02000000000000000000" pitchFamily="2" charset="0"/>
            </a:endParaRPr>
          </a:p>
        </p:txBody>
      </p:sp>
      <p:sp>
        <p:nvSpPr>
          <p:cNvPr id="1049136" name="TextBox 58"/>
          <p:cNvSpPr txBox="1"/>
          <p:nvPr/>
        </p:nvSpPr>
        <p:spPr>
          <a:xfrm>
            <a:off x="1074738" y="2965450"/>
            <a:ext cx="6994525" cy="1354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sv-SE" sz="18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Mereka menghasilkan</a:t>
            </a:r>
          </a:p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sv-SE" sz="1800" b="1" dirty="0">
                <a:solidFill>
                  <a:schemeClr val="accent1"/>
                </a:solidFill>
                <a:latin typeface="Arial"/>
                <a:ea typeface="+mn-ea"/>
                <a:cs typeface="Arial"/>
              </a:rPr>
              <a:t>100 juta/bulan </a:t>
            </a:r>
            <a:r>
              <a:rPr lang="sv-SE" sz="18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dalam</a:t>
            </a:r>
            <a:r>
              <a:rPr lang="sv-SE" sz="1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+mn-ea"/>
                <a:cs typeface="Arial"/>
              </a:rPr>
              <a:t> </a:t>
            </a:r>
            <a:r>
              <a:rPr lang="sv-SE" sz="1800" b="1" dirty="0">
                <a:solidFill>
                  <a:srgbClr val="007D6B"/>
                </a:solidFill>
                <a:latin typeface="Arial"/>
                <a:ea typeface="+mn-ea"/>
                <a:cs typeface="Arial"/>
              </a:rPr>
              <a:t>6 bulan pertama</a:t>
            </a:r>
            <a:r>
              <a:rPr lang="sv-SE" sz="1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+mn-ea"/>
                <a:cs typeface="Arial"/>
              </a:rPr>
              <a:t/>
            </a:r>
            <a:br>
              <a:rPr lang="sv-SE" sz="18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"/>
                <a:ea typeface="+mn-ea"/>
                <a:cs typeface="Arial"/>
              </a:rPr>
            </a:br>
            <a:endParaRPr lang="sv-SE" sz="1000" b="1" dirty="0">
              <a:solidFill>
                <a:schemeClr val="tx1">
                  <a:lumMod val="50000"/>
                  <a:lumOff val="50000"/>
                </a:schemeClr>
              </a:solidFill>
              <a:latin typeface="Arial"/>
              <a:ea typeface="+mn-ea"/>
              <a:cs typeface="Arial"/>
            </a:endParaRPr>
          </a:p>
          <a:p>
            <a:pPr algn="ctr" defTabSz="1031626" fontAlgn="auto">
              <a:spcBef>
                <a:spcPts val="0"/>
              </a:spcBef>
              <a:spcAft>
                <a:spcPts val="0"/>
              </a:spcAft>
            </a:pPr>
            <a:r>
              <a:rPr lang="sv-SE" sz="3600" b="1" dirty="0">
                <a:solidFill>
                  <a:srgbClr val="262626"/>
                </a:solidFill>
                <a:latin typeface="Arial"/>
                <a:ea typeface="+mn-ea"/>
                <a:cs typeface="Arial"/>
              </a:rPr>
              <a:t>ANDA PASTI BISA!!</a:t>
            </a:r>
          </a:p>
        </p:txBody>
      </p:sp>
    </p:spTree>
  </p:cSld>
  <p:clrMapOvr>
    <a:masterClrMapping/>
  </p:clrMapOvr>
  <p:transition spd="med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049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1049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49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97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97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0" dur="500"/>
                                        <p:tgtEl>
                                          <p:spTgt spid="1049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4" dur="500"/>
                                        <p:tgtEl>
                                          <p:spTgt spid="1049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49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49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97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097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35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1049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3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41" dur="500"/>
                                        <p:tgtEl>
                                          <p:spTgt spid="1049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49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049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4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97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97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52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4" dur="500"/>
                                        <p:tgtEl>
                                          <p:spTgt spid="1049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5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58" dur="500"/>
                                        <p:tgtEl>
                                          <p:spTgt spid="1049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049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049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64" presetID="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097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097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69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1" dur="500"/>
                                        <p:tgtEl>
                                          <p:spTgt spid="1049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7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5" dur="500"/>
                                        <p:tgtEl>
                                          <p:spTgt spid="1049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049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049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81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097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097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86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8" dur="500"/>
                                        <p:tgtEl>
                                          <p:spTgt spid="1049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90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92" dur="500"/>
                                        <p:tgtEl>
                                          <p:spTgt spid="1049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049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049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98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097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2097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 nodeType="afterGroup">
                            <p:stCondLst>
                              <p:cond delay="8500"/>
                            </p:stCondLst>
                            <p:childTnLst>
                              <p:par>
                                <p:cTn id="103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5" dur="500"/>
                                        <p:tgtEl>
                                          <p:spTgt spid="1049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10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09" dur="500"/>
                                        <p:tgtEl>
                                          <p:spTgt spid="1049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1049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049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115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2097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2097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10000"/>
                            </p:stCondLst>
                            <p:childTnLst>
                              <p:par>
                                <p:cTn id="120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2" dur="500"/>
                                        <p:tgtEl>
                                          <p:spTgt spid="1049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500"/>
                                        <p:tgtEl>
                                          <p:spTgt spid="1049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 nodeType="afterGroup">
                            <p:stCondLst>
                              <p:cond delay="10500"/>
                            </p:stCondLst>
                            <p:childTnLst>
                              <p:par>
                                <p:cTn id="127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9" dur="500"/>
                                        <p:tgtEl>
                                          <p:spTgt spid="1049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131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3" dur="500"/>
                                        <p:tgtEl>
                                          <p:spTgt spid="10491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11500"/>
                            </p:stCondLst>
                            <p:childTnLst>
                              <p:par>
                                <p:cTn id="135" presetID="5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91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7" dur="500"/>
                                        <p:tgtEl>
                                          <p:spTgt spid="10491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9115" grpId="0" animBg="1"/>
      <p:bldP spid="1049116" grpId="0" animBg="1"/>
      <p:bldP spid="1049117" grpId="0" animBg="1"/>
      <p:bldP spid="1049118" grpId="0" animBg="1"/>
      <p:bldP spid="1049119" grpId="0" animBg="1"/>
      <p:bldP spid="1049120" grpId="0" animBg="1"/>
      <p:bldP spid="1049121" grpId="0" animBg="1"/>
      <p:bldP spid="1049122" grpId="0" animBg="1"/>
      <p:bldP spid="1049123" grpId="0" animBg="1"/>
      <p:bldP spid="1049124" grpId="0" animBg="1"/>
      <p:bldP spid="1049125" grpId="0" animBg="1"/>
      <p:bldP spid="1049126" grpId="0" animBg="1"/>
      <p:bldP spid="1049127" grpId="0" animBg="1"/>
      <p:bldP spid="1049128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43" name="Title 24"/>
          <p:cNvSpPr>
            <a:spLocks noGrp="1"/>
          </p:cNvSpPr>
          <p:nvPr>
            <p:ph type="title"/>
          </p:nvPr>
        </p:nvSpPr>
        <p:spPr bwMode="auto">
          <a:xfrm>
            <a:off x="1752600" y="2273300"/>
            <a:ext cx="5638800" cy="1366838"/>
          </a:xfrm>
          <a:noFill/>
        </p:spPr>
        <p:txBody>
          <a:bodyPr vert="horz" numCol="1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altLang="en-US" sz="2800" baseline="-25000" dirty="0" smtClean="0">
                <a:solidFill>
                  <a:srgbClr val="262626"/>
                </a:solidFill>
                <a:latin typeface="Arial"/>
                <a:cs typeface="Arial"/>
              </a:rPr>
              <a:t>"IF SOMEBODY OFFERS YOU AN AMAZING </a:t>
            </a:r>
            <a:br>
              <a:rPr lang="en-US" altLang="en-US" sz="2800" baseline="-25000" dirty="0" smtClean="0">
                <a:solidFill>
                  <a:srgbClr val="262626"/>
                </a:solidFill>
                <a:latin typeface="Arial"/>
                <a:cs typeface="Arial"/>
              </a:rPr>
            </a:br>
            <a:r>
              <a:rPr lang="en-US" altLang="en-US" sz="2800" baseline="-25000" dirty="0" smtClean="0">
                <a:solidFill>
                  <a:srgbClr val="262626"/>
                </a:solidFill>
                <a:latin typeface="Arial"/>
                <a:cs typeface="Arial"/>
              </a:rPr>
              <a:t>OPPORTUNITY BUT YOU ARE NOT SURE YOU CAN DO IT,</a:t>
            </a:r>
            <a:br>
              <a:rPr lang="en-US" altLang="en-US" sz="2800" baseline="-25000" dirty="0" smtClean="0">
                <a:solidFill>
                  <a:srgbClr val="262626"/>
                </a:solidFill>
                <a:latin typeface="Arial"/>
                <a:cs typeface="Arial"/>
              </a:rPr>
            </a:br>
            <a:r>
              <a:rPr lang="en-US" altLang="en-US" sz="2800" baseline="-25000" dirty="0" smtClean="0">
                <a:solidFill>
                  <a:srgbClr val="262626"/>
                </a:solidFill>
                <a:latin typeface="Arial"/>
                <a:cs typeface="Arial"/>
              </a:rPr>
              <a:t>SAY YES - THEN LEARN HOW TO DO IT LATER."</a:t>
            </a:r>
            <a:br>
              <a:rPr lang="en-US" altLang="en-US" sz="2800" baseline="-25000" dirty="0" smtClean="0">
                <a:solidFill>
                  <a:srgbClr val="262626"/>
                </a:solidFill>
                <a:latin typeface="Arial"/>
                <a:cs typeface="Arial"/>
              </a:rPr>
            </a:br>
            <a:r>
              <a:rPr lang="en-US" altLang="en-US" sz="2800" baseline="-25000" dirty="0" smtClean="0">
                <a:solidFill>
                  <a:srgbClr val="262626"/>
                </a:solidFill>
                <a:latin typeface="Arial"/>
                <a:cs typeface="Arial"/>
              </a:rPr>
              <a:t/>
            </a:r>
            <a:br>
              <a:rPr lang="en-US" altLang="en-US" sz="2800" baseline="-25000" dirty="0" smtClean="0">
                <a:solidFill>
                  <a:srgbClr val="262626"/>
                </a:solidFill>
                <a:latin typeface="Arial"/>
                <a:cs typeface="Arial"/>
              </a:rPr>
            </a:br>
            <a:r>
              <a:rPr lang="en-US" altLang="en-US" sz="2800" baseline="-25000" dirty="0" smtClean="0">
                <a:solidFill>
                  <a:srgbClr val="262626"/>
                </a:solidFill>
                <a:latin typeface="Arial"/>
                <a:cs typeface="Arial"/>
              </a:rPr>
              <a:t>-- Richard Branson --</a:t>
            </a:r>
          </a:p>
        </p:txBody>
      </p:sp>
      <p:sp>
        <p:nvSpPr>
          <p:cNvPr id="1049144" name="TextBox 17"/>
          <p:cNvSpPr txBox="1">
            <a:spLocks noChangeArrowheads="1"/>
          </p:cNvSpPr>
          <p:nvPr/>
        </p:nvSpPr>
        <p:spPr bwMode="auto">
          <a:xfrm>
            <a:off x="9683750" y="1862138"/>
            <a:ext cx="184150" cy="400050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pic>
        <p:nvPicPr>
          <p:cNvPr id="2097268" name="Picture 5" descr="E:\xampp\htdocs\replica\images\logo_dark.pn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657600" y="971550"/>
            <a:ext cx="1524000" cy="1225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97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97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47" name="TextBox 26"/>
          <p:cNvSpPr txBox="1">
            <a:spLocks noChangeArrowheads="1"/>
          </p:cNvSpPr>
          <p:nvPr/>
        </p:nvSpPr>
        <p:spPr bwMode="auto">
          <a:xfrm>
            <a:off x="0" y="819150"/>
            <a:ext cx="9144000" cy="584200"/>
          </a:xfrm>
          <a:prstGeom prst="rect">
            <a:avLst/>
          </a:prstGeom>
          <a:noFill/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wrap="square"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algn="ctr" eaLnBrk="1" hangingPunct="1"/>
            <a:r>
              <a:rPr lang="en-US" altLang="en-US" sz="3200" b="1" dirty="0">
                <a:solidFill>
                  <a:srgbClr val="262626"/>
                </a:solidFill>
                <a:latin typeface="Arial"/>
                <a:cs typeface="Arial"/>
              </a:rPr>
              <a:t>THANK YOU</a:t>
            </a:r>
          </a:p>
        </p:txBody>
      </p:sp>
      <p:sp>
        <p:nvSpPr>
          <p:cNvPr id="1049148" name="Rectangle 7"/>
          <p:cNvSpPr>
            <a:spLocks noChangeArrowheads="1"/>
          </p:cNvSpPr>
          <p:nvPr/>
        </p:nvSpPr>
        <p:spPr bwMode="auto">
          <a:xfrm rot="16200000" flipH="1">
            <a:off x="756001" y="4061905"/>
            <a:ext cx="324000" cy="183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/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49149" name="Rectangle 8"/>
          <p:cNvSpPr>
            <a:spLocks noChangeArrowheads="1"/>
          </p:cNvSpPr>
          <p:nvPr/>
        </p:nvSpPr>
        <p:spPr bwMode="auto">
          <a:xfrm rot="16200000" flipH="1">
            <a:off x="2577280" y="4061904"/>
            <a:ext cx="324000" cy="183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/>
          <a:lstStyle>
            <a:lvl1pPr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5pPr>
            <a:lvl6pPr marL="25146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6pPr>
            <a:lvl7pPr marL="29718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7pPr>
            <a:lvl8pPr marL="34290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8pPr>
            <a:lvl9pPr marL="3886200" indent="-228600" defTabSz="1030288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Roboto Condensed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49150" name="Rectangle 9"/>
          <p:cNvSpPr>
            <a:spLocks noChangeArrowheads="1"/>
          </p:cNvSpPr>
          <p:nvPr/>
        </p:nvSpPr>
        <p:spPr bwMode="auto">
          <a:xfrm rot="16200000" flipH="1">
            <a:off x="4408839" y="4062392"/>
            <a:ext cx="324000" cy="1836000"/>
          </a:xfrm>
          <a:prstGeom prst="rect">
            <a:avLst/>
          </a:prstGeom>
          <a:solidFill>
            <a:schemeClr val="accent3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49151" name="Rectangle 10"/>
          <p:cNvSpPr>
            <a:spLocks noChangeArrowheads="1"/>
          </p:cNvSpPr>
          <p:nvPr/>
        </p:nvSpPr>
        <p:spPr bwMode="auto">
          <a:xfrm rot="16200000" flipH="1">
            <a:off x="6236051" y="4063500"/>
            <a:ext cx="324000" cy="1836000"/>
          </a:xfrm>
          <a:prstGeom prst="rect">
            <a:avLst/>
          </a:prstGeom>
          <a:solidFill>
            <a:schemeClr val="accent4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49152" name="Rectangle 11"/>
          <p:cNvSpPr>
            <a:spLocks noChangeArrowheads="1"/>
          </p:cNvSpPr>
          <p:nvPr/>
        </p:nvSpPr>
        <p:spPr bwMode="auto">
          <a:xfrm rot="16200000" flipH="1">
            <a:off x="8071200" y="4061912"/>
            <a:ext cx="324000" cy="1836000"/>
          </a:xfrm>
          <a:prstGeom prst="rect">
            <a:avLst/>
          </a:prstGeom>
          <a:solidFill>
            <a:schemeClr val="accent5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defTabSz="1031626" fontAlgn="auto">
              <a:spcBef>
                <a:spcPts val="0"/>
              </a:spcBef>
              <a:spcAft>
                <a:spcPts val="0"/>
              </a:spcAft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2286000" y="3904387"/>
            <a:ext cx="4572000" cy="8771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id-ID" sz="900" dirty="0" smtClean="0">
                <a:latin typeface="Solomon Normal" panose="02000000000000000000" pitchFamily="50" charset="0"/>
              </a:rPr>
              <a:t>PT BIO ORGANIK NUSANTARA</a:t>
            </a:r>
          </a:p>
          <a:p>
            <a:pPr algn="ctr"/>
            <a:r>
              <a:rPr lang="en-US" sz="700" dirty="0" smtClean="0">
                <a:latin typeface="Solomon Normal" panose="02000000000000000000" pitchFamily="50" charset="0"/>
              </a:rPr>
              <a:t>Jl</a:t>
            </a:r>
            <a:r>
              <a:rPr lang="en-US" sz="700" dirty="0">
                <a:latin typeface="Solomon Normal" panose="02000000000000000000" pitchFamily="50" charset="0"/>
              </a:rPr>
              <a:t>. HR </a:t>
            </a:r>
            <a:r>
              <a:rPr lang="en-US" sz="700" dirty="0" err="1">
                <a:latin typeface="Solomon Normal" panose="02000000000000000000" pitchFamily="50" charset="0"/>
              </a:rPr>
              <a:t>Rasuna</a:t>
            </a:r>
            <a:r>
              <a:rPr lang="en-US" sz="700" dirty="0">
                <a:latin typeface="Solomon Normal" panose="02000000000000000000" pitchFamily="50" charset="0"/>
              </a:rPr>
              <a:t> Said </a:t>
            </a:r>
            <a:r>
              <a:rPr lang="en-US" sz="700" dirty="0" err="1">
                <a:latin typeface="Solomon Normal" panose="02000000000000000000" pitchFamily="50" charset="0"/>
              </a:rPr>
              <a:t>Kav</a:t>
            </a:r>
            <a:r>
              <a:rPr lang="en-US" sz="700" dirty="0">
                <a:latin typeface="Solomon Normal" panose="02000000000000000000" pitchFamily="50" charset="0"/>
              </a:rPr>
              <a:t>. 1</a:t>
            </a:r>
            <a:br>
              <a:rPr lang="en-US" sz="700" dirty="0">
                <a:latin typeface="Solomon Normal" panose="02000000000000000000" pitchFamily="50" charset="0"/>
              </a:rPr>
            </a:br>
            <a:r>
              <a:rPr lang="en-US" sz="700" dirty="0" smtClean="0">
                <a:latin typeface="Solomon Normal" panose="02000000000000000000" pitchFamily="50" charset="0"/>
              </a:rPr>
              <a:t>Menara </a:t>
            </a:r>
            <a:r>
              <a:rPr lang="en-US" sz="700" dirty="0">
                <a:latin typeface="Solomon Normal" panose="02000000000000000000" pitchFamily="50" charset="0"/>
              </a:rPr>
              <a:t>Imperium LG. 09-11 </a:t>
            </a:r>
          </a:p>
          <a:p>
            <a:pPr algn="ctr"/>
            <a:r>
              <a:rPr lang="en-US" sz="700" dirty="0">
                <a:latin typeface="Solomon Normal" panose="02000000000000000000" pitchFamily="50" charset="0"/>
              </a:rPr>
              <a:t>Jakarta Selatan-Indonesia </a:t>
            </a:r>
            <a:r>
              <a:rPr lang="en-US" sz="700" dirty="0" smtClean="0">
                <a:latin typeface="Solomon Normal" panose="02000000000000000000" pitchFamily="50" charset="0"/>
              </a:rPr>
              <a:t>12980</a:t>
            </a:r>
            <a:endParaRPr lang="id-ID" sz="700" dirty="0" smtClean="0">
              <a:latin typeface="Solomon Normal" panose="02000000000000000000" pitchFamily="50" charset="0"/>
            </a:endParaRPr>
          </a:p>
          <a:p>
            <a:pPr algn="ctr"/>
            <a:r>
              <a:rPr lang="id-ID" sz="700" dirty="0" err="1" smtClean="0">
                <a:latin typeface="Solomon Normal" panose="02000000000000000000" pitchFamily="50" charset="0"/>
              </a:rPr>
              <a:t>Tel</a:t>
            </a:r>
            <a:r>
              <a:rPr lang="id-ID" sz="700" dirty="0" smtClean="0">
                <a:latin typeface="Solomon Normal" panose="02000000000000000000" pitchFamily="50" charset="0"/>
              </a:rPr>
              <a:t>: </a:t>
            </a:r>
            <a:r>
              <a:rPr lang="en-US" sz="700" dirty="0" smtClean="0">
                <a:latin typeface="Solomon Normal" panose="02000000000000000000" pitchFamily="50" charset="0"/>
              </a:rPr>
              <a:t>+62 </a:t>
            </a:r>
            <a:r>
              <a:rPr lang="en-US" sz="700" dirty="0">
                <a:latin typeface="Solomon Normal" panose="02000000000000000000" pitchFamily="50" charset="0"/>
              </a:rPr>
              <a:t>218 370 </a:t>
            </a:r>
            <a:r>
              <a:rPr lang="en-US" sz="700" dirty="0" smtClean="0">
                <a:latin typeface="Solomon Normal" panose="02000000000000000000" pitchFamily="50" charset="0"/>
              </a:rPr>
              <a:t>8920</a:t>
            </a:r>
            <a:r>
              <a:rPr lang="id-ID" sz="700" dirty="0" smtClean="0">
                <a:latin typeface="Solomon Normal" panose="02000000000000000000" pitchFamily="50" charset="0"/>
              </a:rPr>
              <a:t>, </a:t>
            </a:r>
            <a:r>
              <a:rPr lang="en-US" sz="700" dirty="0" smtClean="0">
                <a:latin typeface="Solomon Normal" panose="02000000000000000000" pitchFamily="50" charset="0"/>
              </a:rPr>
              <a:t>+62 </a:t>
            </a:r>
            <a:r>
              <a:rPr lang="en-US" sz="700" dirty="0">
                <a:latin typeface="Solomon Normal" panose="02000000000000000000" pitchFamily="50" charset="0"/>
              </a:rPr>
              <a:t>218 370 8922</a:t>
            </a:r>
            <a:br>
              <a:rPr lang="en-US" sz="700" dirty="0">
                <a:latin typeface="Solomon Normal" panose="02000000000000000000" pitchFamily="50" charset="0"/>
              </a:rPr>
            </a:br>
            <a:r>
              <a:rPr lang="id-ID" sz="700" dirty="0" smtClean="0">
                <a:latin typeface="Solomon Normal" panose="02000000000000000000" pitchFamily="50" charset="0"/>
              </a:rPr>
              <a:t>Email</a:t>
            </a:r>
            <a:r>
              <a:rPr lang="en-US" sz="700" dirty="0" smtClean="0">
                <a:latin typeface="Solomon Normal" panose="02000000000000000000" pitchFamily="50" charset="0"/>
              </a:rPr>
              <a:t>: </a:t>
            </a:r>
            <a:r>
              <a:rPr lang="id-ID" sz="700" dirty="0" err="1" smtClean="0">
                <a:latin typeface="Solomon Normal" panose="02000000000000000000" pitchFamily="50" charset="0"/>
              </a:rPr>
              <a:t>customerservice@biogreenscience.com</a:t>
            </a:r>
            <a:endParaRPr lang="id-ID" sz="700" dirty="0" smtClean="0">
              <a:latin typeface="Solomon Normal" panose="02000000000000000000" pitchFamily="50" charset="0"/>
            </a:endParaRPr>
          </a:p>
          <a:p>
            <a:pPr algn="ctr"/>
            <a:r>
              <a:rPr lang="id-ID" sz="700" dirty="0" err="1" smtClean="0">
                <a:latin typeface="Solomon Normal" panose="02000000000000000000" pitchFamily="50" charset="0"/>
              </a:rPr>
              <a:t>www.biogreenscience.com</a:t>
            </a:r>
            <a:endParaRPr lang="en-US" sz="700" i="0" dirty="0">
              <a:effectLst/>
              <a:latin typeface="Solomon Normal" panose="02000000000000000000" pitchFamily="50" charset="0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55942" y="2190750"/>
            <a:ext cx="2435258" cy="576000"/>
          </a:xfrm>
          <a:prstGeom prst="rect">
            <a:avLst/>
          </a:prstGeom>
        </p:spPr>
      </p:pic>
    </p:spTree>
  </p:cSld>
  <p:clrMapOvr>
    <a:masterClrMapping/>
  </p:clrMapOvr>
  <p:transition>
    <p:push dir="u"/>
  </p:transition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ustom Design">
  <a:themeElements>
    <a:clrScheme name="18_Theme18">
      <a:dk1>
        <a:sysClr val="windowText" lastClr="000000"/>
      </a:dk1>
      <a:lt1>
        <a:sysClr val="window" lastClr="FFFFFF"/>
      </a:lt1>
      <a:dk2>
        <a:srgbClr val="000000"/>
      </a:dk2>
      <a:lt2>
        <a:srgbClr val="FFFFFF"/>
      </a:lt2>
      <a:accent1>
        <a:srgbClr val="515151"/>
      </a:accent1>
      <a:accent2>
        <a:srgbClr val="016F86"/>
      </a:accent2>
      <a:accent3>
        <a:srgbClr val="473F3C"/>
      </a:accent3>
      <a:accent4>
        <a:srgbClr val="39D0D6"/>
      </a:accent4>
      <a:accent5>
        <a:srgbClr val="615753"/>
      </a:accent5>
      <a:accent6>
        <a:srgbClr val="2D9C9C"/>
      </a:accent6>
      <a:hlink>
        <a:srgbClr val="4595F5"/>
      </a:hlink>
      <a:folHlink>
        <a:srgbClr val="45C9C9"/>
      </a:folHlink>
    </a:clrScheme>
    <a:fontScheme name="Roboto">
      <a:majorFont>
        <a:latin typeface="Roboto Medium"/>
        <a:ea typeface=""/>
        <a:cs typeface="Roboto Medium"/>
      </a:majorFont>
      <a:minorFont>
        <a:latin typeface="Roboto Condensed"/>
        <a:ea typeface=""/>
        <a:cs typeface="Roboto Condensed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/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2.xml><?xml version="1.0" encoding="utf-8"?>
<a:theme xmlns:a="http://schemas.openxmlformats.org/drawingml/2006/main" name="3_Custom Design">
  <a:themeElements>
    <a:clrScheme name="0_New theme">
      <a:dk1>
        <a:srgbClr val="262626"/>
      </a:dk1>
      <a:lt1>
        <a:srgbClr val="FFFFFF"/>
      </a:lt1>
      <a:dk2>
        <a:srgbClr val="262626"/>
      </a:dk2>
      <a:lt2>
        <a:srgbClr val="FFFFFF"/>
      </a:lt2>
      <a:accent1>
        <a:srgbClr val="237DB9"/>
      </a:accent1>
      <a:accent2>
        <a:srgbClr val="15AA96"/>
      </a:accent2>
      <a:accent3>
        <a:srgbClr val="9BB955"/>
      </a:accent3>
      <a:accent4>
        <a:srgbClr val="F19B14"/>
      </a:accent4>
      <a:accent5>
        <a:srgbClr val="BE382C"/>
      </a:accent5>
      <a:accent6>
        <a:srgbClr val="633247"/>
      </a:accent6>
      <a:hlink>
        <a:srgbClr val="FFFFFF"/>
      </a:hlink>
      <a:folHlink>
        <a:srgbClr val="595959"/>
      </a:folHlink>
    </a:clrScheme>
    <a:fontScheme name="Roboto">
      <a:majorFont>
        <a:latin typeface="Roboto Medium"/>
        <a:ea typeface=""/>
        <a:cs typeface="Roboto Medium"/>
      </a:majorFont>
      <a:minorFont>
        <a:latin typeface="Roboto Condensed"/>
        <a:ea typeface=""/>
        <a:cs typeface="Roboto Condensed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/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.xml><?xml version="1.0" encoding="utf-8"?>
<a:theme xmlns:a="http://schemas.openxmlformats.org/drawingml/2006/main" name="4_Custom Design">
  <a:themeElements>
    <a:clrScheme name="18_Theme18">
      <a:dk1>
        <a:sysClr val="windowText" lastClr="000000"/>
      </a:dk1>
      <a:lt1>
        <a:sysClr val="window" lastClr="FFFFFF"/>
      </a:lt1>
      <a:dk2>
        <a:srgbClr val="000000"/>
      </a:dk2>
      <a:lt2>
        <a:srgbClr val="FFFFFF"/>
      </a:lt2>
      <a:accent1>
        <a:srgbClr val="515151"/>
      </a:accent1>
      <a:accent2>
        <a:srgbClr val="016F86"/>
      </a:accent2>
      <a:accent3>
        <a:srgbClr val="473F3C"/>
      </a:accent3>
      <a:accent4>
        <a:srgbClr val="39D0D6"/>
      </a:accent4>
      <a:accent5>
        <a:srgbClr val="615753"/>
      </a:accent5>
      <a:accent6>
        <a:srgbClr val="2D9C9C"/>
      </a:accent6>
      <a:hlink>
        <a:srgbClr val="4595F5"/>
      </a:hlink>
      <a:folHlink>
        <a:srgbClr val="45C9C9"/>
      </a:folHlink>
    </a:clrScheme>
    <a:fontScheme name="Roboto">
      <a:majorFont>
        <a:latin typeface="Roboto Medium"/>
        <a:ea typeface=""/>
        <a:cs typeface="Roboto Medium"/>
      </a:majorFont>
      <a:minorFont>
        <a:latin typeface="Roboto Condensed"/>
        <a:ea typeface=""/>
        <a:cs typeface="Roboto Condensed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heme_16_9">
  <a:themeElements>
    <a:clrScheme name="02_Theme02">
      <a:dk1>
        <a:srgbClr val="262626"/>
      </a:dk1>
      <a:lt1>
        <a:srgbClr val="FFFFFF"/>
      </a:lt1>
      <a:dk2>
        <a:srgbClr val="262626"/>
      </a:dk2>
      <a:lt2>
        <a:srgbClr val="FFFFFF"/>
      </a:lt2>
      <a:accent1>
        <a:srgbClr val="007D6B"/>
      </a:accent1>
      <a:accent2>
        <a:srgbClr val="31A050"/>
      </a:accent2>
      <a:accent3>
        <a:srgbClr val="7CAE3D"/>
      </a:accent3>
      <a:accent4>
        <a:srgbClr val="B1C514"/>
      </a:accent4>
      <a:accent5>
        <a:srgbClr val="72A238"/>
      </a:accent5>
      <a:accent6>
        <a:srgbClr val="319F50"/>
      </a:accent6>
      <a:hlink>
        <a:srgbClr val="FFFFFF"/>
      </a:hlink>
      <a:folHlink>
        <a:srgbClr val="595959"/>
      </a:folHlink>
    </a:clrScheme>
    <a:fontScheme name="Roboto">
      <a:majorFont>
        <a:latin typeface="Roboto Medium"/>
        <a:ea typeface=""/>
        <a:cs typeface="Roboto Medium"/>
      </a:majorFont>
      <a:minorFont>
        <a:latin typeface="Roboto Condensed"/>
        <a:ea typeface=""/>
        <a:cs typeface="Roboto Condensed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/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.xml><?xml version="1.0" encoding="utf-8"?>
<a:theme xmlns:a="http://schemas.openxmlformats.org/drawingml/2006/main" name="1_Theme_16_9">
  <a:themeElements>
    <a:clrScheme name="05_Theme05">
      <a:dk1>
        <a:srgbClr val="262626"/>
      </a:dk1>
      <a:lt1>
        <a:srgbClr val="FFFFFF"/>
      </a:lt1>
      <a:dk2>
        <a:srgbClr val="262626"/>
      </a:dk2>
      <a:lt2>
        <a:srgbClr val="FFFFFF"/>
      </a:lt2>
      <a:accent1>
        <a:srgbClr val="FE6902"/>
      </a:accent1>
      <a:accent2>
        <a:srgbClr val="FF7D01"/>
      </a:accent2>
      <a:accent3>
        <a:srgbClr val="FF9000"/>
      </a:accent3>
      <a:accent4>
        <a:srgbClr val="FFA202"/>
      </a:accent4>
      <a:accent5>
        <a:srgbClr val="FFC002"/>
      </a:accent5>
      <a:accent6>
        <a:srgbClr val="FFCC02"/>
      </a:accent6>
      <a:hlink>
        <a:srgbClr val="FFFFFF"/>
      </a:hlink>
      <a:folHlink>
        <a:srgbClr val="595959"/>
      </a:folHlink>
    </a:clrScheme>
    <a:fontScheme name="Roboto">
      <a:majorFont>
        <a:latin typeface="Roboto Medium"/>
        <a:ea typeface=""/>
        <a:cs typeface="Roboto Medium"/>
      </a:majorFont>
      <a:minorFont>
        <a:latin typeface="Roboto Condensed"/>
        <a:ea typeface=""/>
        <a:cs typeface="Roboto Condensed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/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6.xml><?xml version="1.0" encoding="utf-8"?>
<a:theme xmlns:a="http://schemas.openxmlformats.org/drawingml/2006/main" name="2_Theme_16_9">
  <a:themeElements>
    <a:clrScheme name="03_Theme03">
      <a:dk1>
        <a:srgbClr val="262626"/>
      </a:dk1>
      <a:lt1>
        <a:srgbClr val="FFFFFF"/>
      </a:lt1>
      <a:dk2>
        <a:srgbClr val="262626"/>
      </a:dk2>
      <a:lt2>
        <a:srgbClr val="FFFFFF"/>
      </a:lt2>
      <a:accent1>
        <a:srgbClr val="337780"/>
      </a:accent1>
      <a:accent2>
        <a:srgbClr val="379A86"/>
      </a:accent2>
      <a:accent3>
        <a:srgbClr val="3FB883"/>
      </a:accent3>
      <a:accent4>
        <a:srgbClr val="4CC777"/>
      </a:accent4>
      <a:accent5>
        <a:srgbClr val="4CC758"/>
      </a:accent5>
      <a:accent6>
        <a:srgbClr val="5AAF49"/>
      </a:accent6>
      <a:hlink>
        <a:srgbClr val="FFFFFF"/>
      </a:hlink>
      <a:folHlink>
        <a:srgbClr val="595959"/>
      </a:folHlink>
    </a:clrScheme>
    <a:fontScheme name="Roboto">
      <a:majorFont>
        <a:latin typeface="Roboto Medium"/>
        <a:ea typeface=""/>
        <a:cs typeface="Roboto Medium"/>
      </a:majorFont>
      <a:minorFont>
        <a:latin typeface="Roboto Condensed"/>
        <a:ea typeface=""/>
        <a:cs typeface="Roboto Condensed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/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Apex">
      <a:majorFont>
        <a:latin typeface="Lucida Sans"/>
        <a:ea typeface=""/>
        <a:cs typeface=""/>
        <a:font script="Grek" typeface="Arial"/>
        <a:font script="Cyrl" typeface="Arial"/>
        <a:font script="Jpan" typeface="HG丸ｺﾞｼｯｸM-PRO"/>
        <a:font script="Hang" typeface="휴먼옛체"/>
        <a:font script="Hans" typeface="黑体"/>
        <a:font script="Hant" typeface="微軟正黑體"/>
        <a:font script="Arab" typeface="Tahoma"/>
        <a:font script="Hebr" typeface="Levenim MT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Book Antiqua"/>
        <a:ea typeface=""/>
        <a:cs typeface=""/>
        <a:font script="Grek" typeface="Times New Roman"/>
        <a:font script="Cyrl" typeface="Times New Roman"/>
        <a:font script="Jpan" typeface="HG明朝B"/>
        <a:font script="Hang" typeface="돋움"/>
        <a:font script="Hans" typeface="宋体"/>
        <a:font script="Hant" typeface="新細明體"/>
        <a:font script="Arab" typeface="Times New Roman"/>
        <a:font script="Hebr" typeface="David"/>
        <a:font script="Thai" typeface="Eucrosia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Apex">
      <a:fillStyleLst>
        <a:solidFill>
          <a:schemeClr val="phClr"/>
        </a:solidFill>
        <a:gradFill rotWithShape="1">
          <a:gsLst>
            <a:gs pos="20000">
              <a:schemeClr val="phClr">
                <a:tint val="9000"/>
              </a:schemeClr>
            </a:gs>
            <a:gs pos="100000">
              <a:schemeClr val="phClr">
                <a:tint val="70000"/>
                <a:satMod val="100000"/>
              </a:schemeClr>
            </a:gs>
          </a:gsLst>
          <a:path path="circle">
            <a:fillToRect l="-15000" t="-15000" r="115000" b="115000"/>
          </a:path>
        </a:gradFill>
        <a:gradFill rotWithShape="1">
          <a:gsLst>
            <a:gs pos="0">
              <a:schemeClr val="phClr">
                <a:shade val="60000"/>
              </a:schemeClr>
            </a:gs>
            <a:gs pos="33000">
              <a:schemeClr val="phClr">
                <a:tint val="86500"/>
              </a:schemeClr>
            </a:gs>
            <a:gs pos="46750">
              <a:schemeClr val="phClr">
                <a:tint val="71000"/>
                <a:satMod val="112000"/>
              </a:schemeClr>
            </a:gs>
            <a:gs pos="53000">
              <a:schemeClr val="phClr">
                <a:tint val="71000"/>
                <a:satMod val="112000"/>
              </a:schemeClr>
            </a:gs>
            <a:gs pos="68000">
              <a:schemeClr val="phClr">
                <a:tint val="86000"/>
              </a:schemeClr>
            </a:gs>
            <a:gs pos="100000">
              <a:schemeClr val="phClr">
                <a:shade val="60000"/>
              </a:schemeClr>
            </a:gs>
          </a:gsLst>
          <a:lin ang="8350000" scaled="1"/>
        </a:gradFill>
      </a:fillStyleLst>
      <a:lnStyleLst>
        <a:ln w="9525" cap="flat" cmpd="sng" algn="ctr">
          <a:solidFill>
            <a:schemeClr val="phClr">
              <a:shade val="48000"/>
              <a:satMod val="110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130000" dist="101600" dir="2700000" algn="tl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190500" dist="228600" dir="2700000" sy="90000" rotWithShape="0">
              <a:srgbClr val="000000">
                <a:alpha val="25500"/>
              </a:srgbClr>
            </a:outerShdw>
          </a:effectLst>
        </a:effectStyle>
        <a:effectStyle>
          <a:effectLst>
            <a:outerShdw blurRad="190500" dist="228600" dir="2700000" sy="90000" rotWithShape="0">
              <a:srgbClr val="000000">
                <a:alpha val="25500"/>
              </a:srgbClr>
            </a:outerShdw>
          </a:effectLst>
          <a:scene3d>
            <a:camera prst="orthographicFront" fov="0">
              <a:rot lat="0" lon="0" rev="0"/>
            </a:camera>
            <a:lightRig rig="soft" dir="tl">
              <a:rot lat="0" lon="0" rev="20100000"/>
            </a:lightRig>
          </a:scene3d>
          <a:sp3d>
            <a:bevelT w="50800" h="508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403</TotalTime>
  <Words>1600</Words>
  <Application>Microsoft Office PowerPoint</Application>
  <PresentationFormat>On-screen Show (16:9)</PresentationFormat>
  <Paragraphs>408</Paragraphs>
  <Slides>55</Slides>
  <Notes>22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55</vt:i4>
      </vt:variant>
    </vt:vector>
  </HeadingPairs>
  <TitlesOfParts>
    <vt:vector size="72" baseType="lpstr">
      <vt:lpstr>ＭＳ Ｐゴシック</vt:lpstr>
      <vt:lpstr>ＭＳ Ｐゴシック</vt:lpstr>
      <vt:lpstr>Arial</vt:lpstr>
      <vt:lpstr>Book Antiqua</vt:lpstr>
      <vt:lpstr>Calibri</vt:lpstr>
      <vt:lpstr>FontAwesome</vt:lpstr>
      <vt:lpstr>HP Simplified</vt:lpstr>
      <vt:lpstr>Roboto Condensed</vt:lpstr>
      <vt:lpstr>Roboto Medium</vt:lpstr>
      <vt:lpstr>Solomon</vt:lpstr>
      <vt:lpstr>Solomon Normal</vt:lpstr>
      <vt:lpstr>Custom Design</vt:lpstr>
      <vt:lpstr>3_Custom Design</vt:lpstr>
      <vt:lpstr>4_Custom Design</vt:lpstr>
      <vt:lpstr>Theme_16_9</vt:lpstr>
      <vt:lpstr>1_Theme_16_9</vt:lpstr>
      <vt:lpstr>2_Theme_16_9</vt:lpstr>
      <vt:lpstr>PowerPoint Presentation</vt:lpstr>
      <vt:lpstr>PowerPoint Presentation</vt:lpstr>
      <vt:lpstr>KANTOR</vt:lpstr>
      <vt:lpstr>PowerPoint Presentation</vt:lpstr>
      <vt:lpstr>"Tahukah Anda BISNIS ANTI-AGING (Anti Penuaan)  bernilai RIBUAN TRILIUN?"</vt:lpstr>
      <vt:lpstr>PowerPoint Presentation</vt:lpstr>
      <vt:lpstr>Founder Biogreen Science dan Penemu PhytoCellTec™</vt:lpstr>
      <vt:lpstr>PowerPoint Presentation</vt:lpstr>
      <vt:lpstr>S E R T I F I K A T</vt:lpstr>
      <vt:lpstr>S E R T I F I K A T</vt:lpstr>
      <vt:lpstr>S E R T I F I K A T</vt:lpstr>
      <vt:lpstr>PowerPoint Presentation</vt:lpstr>
      <vt:lpstr>PowerPoint Presentation</vt:lpstr>
      <vt:lpstr>PowerPoint Presentation</vt:lpstr>
      <vt:lpstr>Manfaat dari Ekstrak Stem Cell Tumbuhan</vt:lpstr>
      <vt:lpstr>Manfaat dari Ekstrak Stem Cell Tumbuhan :</vt:lpstr>
      <vt:lpstr>Manfaat dari Ekstrak Stem Cell Tumbuhan :</vt:lpstr>
      <vt:lpstr>Manfaat dari Ekstrak Stem Cell Tumbuhan :</vt:lpstr>
      <vt:lpstr>Manfaat dari Ekstrak Stem Cell Tumbuhan :</vt:lpstr>
      <vt:lpstr>Manfaat dari Ekstrak Stem Cell Tumbuhan :</vt:lpstr>
      <vt:lpstr>PowerPoint Presentation</vt:lpstr>
      <vt:lpstr>PowerPoint Presentation</vt:lpstr>
      <vt:lpstr>P R O D U K </vt:lpstr>
      <vt:lpstr>Konsumen merasakan manfaat produk Applesc®</vt:lpstr>
      <vt:lpstr>Konsumen merasakan manfaat produk Applesc®</vt:lpstr>
      <vt:lpstr>P R O D U K </vt:lpstr>
      <vt:lpstr>Konsumen merasakan manfaat Bio SC Serum®</vt:lpstr>
      <vt:lpstr>Konsumen merasakan manfaat Bio SC Serum®</vt:lpstr>
      <vt:lpstr>P R O D U K </vt:lpstr>
      <vt:lpstr>Konsumen merasakan manfaat Bio SC Hair Serum®</vt:lpstr>
      <vt:lpstr>PowerPoint Presentation</vt:lpstr>
      <vt:lpstr>PERINGKAT BASIC</vt:lpstr>
      <vt:lpstr>PERINGKAT SILVER</vt:lpstr>
      <vt:lpstr>PERINGKAT GOLD</vt:lpstr>
      <vt:lpstr>PowerPoint Presentation</vt:lpstr>
      <vt:lpstr>PowerPoint Presentation</vt:lpstr>
      <vt:lpstr>PERINGKAT SILVER</vt:lpstr>
      <vt:lpstr>PERINGKAT GOLD</vt:lpstr>
      <vt:lpstr>PERINGKAT PLATINUM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Apabila hanya 1% dari team Anda yang menghasilkan sales, maka:</vt:lpstr>
      <vt:lpstr>THE POWER OF TWO</vt:lpstr>
      <vt:lpstr>TAHUKAH ANDA?</vt:lpstr>
      <vt:lpstr>…Gabung Biogreen Science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"IF SOMEBODY OFFERS YOU AN AMAZING  OPPORTUNITY BUT YOU ARE NOT SURE YOU CAN DO IT, SAY YES - THEN LEARN HOW TO DO IT LATER."  -- Richard Branson --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dfdfdfdfd</dc:title>
  <dc:creator>High Tech</dc:creator>
  <cp:lastModifiedBy>DPU</cp:lastModifiedBy>
  <cp:revision>31</cp:revision>
  <dcterms:created xsi:type="dcterms:W3CDTF">2014-09-03T05:30:44Z</dcterms:created>
  <dcterms:modified xsi:type="dcterms:W3CDTF">2016-08-25T11:01:16Z</dcterms:modified>
</cp:coreProperties>
</file>